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8.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25" r:id="rId1"/>
    <p:sldMasterId id="2147484064" r:id="rId2"/>
    <p:sldMasterId id="2147484083" r:id="rId3"/>
    <p:sldMasterId id="2147484102" r:id="rId4"/>
    <p:sldMasterId id="2147484121" r:id="rId5"/>
    <p:sldMasterId id="2147484140" r:id="rId6"/>
    <p:sldMasterId id="2147484152" r:id="rId7"/>
    <p:sldMasterId id="2147484164" r:id="rId8"/>
    <p:sldMasterId id="2147484176" r:id="rId9"/>
  </p:sldMasterIdLst>
  <p:notesMasterIdLst>
    <p:notesMasterId r:id="rId44"/>
  </p:notesMasterIdLst>
  <p:handoutMasterIdLst>
    <p:handoutMasterId r:id="rId45"/>
  </p:handoutMasterIdLst>
  <p:sldIdLst>
    <p:sldId id="289" r:id="rId10"/>
    <p:sldId id="290" r:id="rId11"/>
    <p:sldId id="291" r:id="rId12"/>
    <p:sldId id="323" r:id="rId13"/>
    <p:sldId id="324" r:id="rId14"/>
    <p:sldId id="330" r:id="rId15"/>
    <p:sldId id="258" r:id="rId16"/>
    <p:sldId id="269" r:id="rId17"/>
    <p:sldId id="270" r:id="rId18"/>
    <p:sldId id="257" r:id="rId19"/>
    <p:sldId id="271" r:id="rId20"/>
    <p:sldId id="274" r:id="rId21"/>
    <p:sldId id="275" r:id="rId22"/>
    <p:sldId id="276" r:id="rId23"/>
    <p:sldId id="272" r:id="rId24"/>
    <p:sldId id="321" r:id="rId25"/>
    <p:sldId id="307" r:id="rId26"/>
    <p:sldId id="308" r:id="rId27"/>
    <p:sldId id="309" r:id="rId28"/>
    <p:sldId id="310" r:id="rId29"/>
    <p:sldId id="311" r:id="rId30"/>
    <p:sldId id="312" r:id="rId31"/>
    <p:sldId id="313" r:id="rId32"/>
    <p:sldId id="314" r:id="rId33"/>
    <p:sldId id="326" r:id="rId34"/>
    <p:sldId id="327" r:id="rId35"/>
    <p:sldId id="328" r:id="rId36"/>
    <p:sldId id="273" r:id="rId37"/>
    <p:sldId id="315" r:id="rId38"/>
    <p:sldId id="316" r:id="rId39"/>
    <p:sldId id="317" r:id="rId40"/>
    <p:sldId id="320" r:id="rId41"/>
    <p:sldId id="325" r:id="rId42"/>
    <p:sldId id="302"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0CC"/>
    <a:srgbClr val="0655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1" autoAdjust="0"/>
    <p:restoredTop sz="94660"/>
  </p:normalViewPr>
  <p:slideViewPr>
    <p:cSldViewPr snapToGrid="0" snapToObjects="1">
      <p:cViewPr>
        <p:scale>
          <a:sx n="60" d="100"/>
          <a:sy n="60" d="100"/>
        </p:scale>
        <p:origin x="-1458" y="-11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B87C162A-62B5-4C6E-8C68-982118EDF23B}" type="datetimeFigureOut">
              <a:rPr lang="en-US"/>
              <a:pPr/>
              <a:t>10/7/2014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EE5D3F1-4CB8-43FD-9931-4EDCDFE37F4B}" type="slidenum">
              <a:rPr lang="en-US"/>
              <a:pPr/>
              <a:t>‹#›</a:t>
            </a:fld>
            <a:endParaRPr lang="en-US"/>
          </a:p>
        </p:txBody>
      </p:sp>
    </p:spTree>
    <p:extLst>
      <p:ext uri="{BB962C8B-B14F-4D97-AF65-F5344CB8AC3E}">
        <p14:creationId xmlns:p14="http://schemas.microsoft.com/office/powerpoint/2010/main" val="6192245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B654FF9B-3160-443B-9386-79308E7F07F1}" type="datetimeFigureOut">
              <a:rPr lang="en-US"/>
              <a:pPr/>
              <a:t>10/7/2014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396969F-0DF5-46F2-A895-BE1F30CE6198}" type="slidenum">
              <a:rPr lang="en-US"/>
              <a:pPr/>
              <a:t>‹#›</a:t>
            </a:fld>
            <a:endParaRPr lang="en-US"/>
          </a:p>
        </p:txBody>
      </p:sp>
    </p:spTree>
    <p:extLst>
      <p:ext uri="{BB962C8B-B14F-4D97-AF65-F5344CB8AC3E}">
        <p14:creationId xmlns:p14="http://schemas.microsoft.com/office/powerpoint/2010/main" val="1701079100"/>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Institute for Local Government promotes good government at the local level with practical, impartial and easy-to-use resources for California communities. ILG’s resources are in many areas including ethics, collaboration, public engagement and sustainable communities. ILG is the research and education affiliate of the California State Association of Counties and the League of California Cities.</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latin typeface="Arial" pitchFamily="34" charset="0"/>
              </a:rPr>
              <a:t>Despite all of our challenges, the Redwood City School District is a very special school district.  </a:t>
            </a:r>
          </a:p>
          <a:p>
            <a:pPr marL="171450" indent="-171450">
              <a:buFontTx/>
              <a:buChar char="•"/>
            </a:pPr>
            <a:r>
              <a:rPr lang="en-US" altLang="en-US" smtClean="0">
                <a:latin typeface="Arial" pitchFamily="34" charset="0"/>
              </a:rPr>
              <a:t>We have amazing staff who have persevered through the financial hardships of the last few years, and have never stopped giving their all to students.  </a:t>
            </a:r>
          </a:p>
          <a:p>
            <a:pPr marL="171450" indent="-171450">
              <a:buFontTx/>
              <a:buChar char="•"/>
            </a:pPr>
            <a:r>
              <a:rPr lang="en-US" altLang="en-US" smtClean="0">
                <a:latin typeface="Arial" pitchFamily="34" charset="0"/>
              </a:rPr>
              <a:t>We have continued to make academic gains, even with the cutbacks.  </a:t>
            </a:r>
          </a:p>
          <a:p>
            <a:pPr marL="171450" indent="-171450">
              <a:buFontTx/>
              <a:buChar char="•"/>
            </a:pPr>
            <a:r>
              <a:rPr lang="en-US" altLang="en-US" smtClean="0">
                <a:latin typeface="Arial" pitchFamily="34" charset="0"/>
              </a:rPr>
              <a:t>One parent compared us to the “little engine that could” – we always do the best we can with the resources available to us.</a:t>
            </a: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Verdana" pitchFamily="34" charset="0"/>
                <a:ea typeface="MS PGothic" pitchFamily="34" charset="-128"/>
              </a:defRPr>
            </a:lvl1pPr>
            <a:lvl2pPr marL="742950" indent="-285750" defTabSz="931863">
              <a:defRPr sz="2400">
                <a:solidFill>
                  <a:schemeClr val="tx1"/>
                </a:solidFill>
                <a:latin typeface="Verdana" pitchFamily="34" charset="0"/>
                <a:ea typeface="MS PGothic" pitchFamily="34" charset="-128"/>
              </a:defRPr>
            </a:lvl2pPr>
            <a:lvl3pPr marL="1143000" indent="-228600" defTabSz="931863">
              <a:defRPr sz="2400">
                <a:solidFill>
                  <a:schemeClr val="tx1"/>
                </a:solidFill>
                <a:latin typeface="Verdana" pitchFamily="34" charset="0"/>
                <a:ea typeface="MS PGothic" pitchFamily="34" charset="-128"/>
              </a:defRPr>
            </a:lvl3pPr>
            <a:lvl4pPr marL="1600200" indent="-228600" defTabSz="931863">
              <a:defRPr sz="2400">
                <a:solidFill>
                  <a:schemeClr val="tx1"/>
                </a:solidFill>
                <a:latin typeface="Verdana" pitchFamily="34" charset="0"/>
                <a:ea typeface="MS PGothic" pitchFamily="34" charset="-128"/>
              </a:defRPr>
            </a:lvl4pPr>
            <a:lvl5pPr marL="2057400" indent="-228600" defTabSz="931863">
              <a:defRPr sz="2400">
                <a:solidFill>
                  <a:schemeClr val="tx1"/>
                </a:solidFill>
                <a:latin typeface="Verdana" pitchFamily="34" charset="0"/>
                <a:ea typeface="MS PGothic" pitchFamily="34" charset="-128"/>
              </a:defRPr>
            </a:lvl5pPr>
            <a:lvl6pPr marL="2514600" indent="-228600" defTabSz="93186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3186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3186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31863"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07155DF9-3800-4D3D-831D-100FA09129AE}" type="slidenum">
              <a:rPr lang="en-US" altLang="en-US" sz="1200">
                <a:solidFill>
                  <a:prstClr val="black"/>
                </a:solidFill>
                <a:latin typeface="Arial" pitchFamily="34" charset="0"/>
              </a:rPr>
              <a:pPr/>
              <a:t>29</a:t>
            </a:fld>
            <a:endParaRPr lang="en-US" altLang="en-US" sz="1200">
              <a:solidFill>
                <a:prstClr val="black"/>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B0D7B7-0F2A-440A-A204-5975590BA29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519831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discussions with staff, parents, community members, try where possible to keep the focus on what is best for the students</a:t>
            </a:r>
          </a:p>
          <a:p>
            <a:endParaRPr lang="en-US" dirty="0" smtClean="0"/>
          </a:p>
          <a:p>
            <a:r>
              <a:rPr lang="en-US" dirty="0" smtClean="0"/>
              <a:t>Be mindful of the groups – Low Income, English Learners, Foster Youth and how to help them and make sure that the supplemental and concentration are spent appropriately to help these students</a:t>
            </a:r>
            <a:endParaRPr lang="en-US" dirty="0"/>
          </a:p>
        </p:txBody>
      </p:sp>
      <p:sp>
        <p:nvSpPr>
          <p:cNvPr id="4" name="Slide Number Placeholder 3"/>
          <p:cNvSpPr>
            <a:spLocks noGrp="1"/>
          </p:cNvSpPr>
          <p:nvPr>
            <p:ph type="sldNum" sz="quarter" idx="10"/>
          </p:nvPr>
        </p:nvSpPr>
        <p:spPr/>
        <p:txBody>
          <a:bodyPr/>
          <a:lstStyle/>
          <a:p>
            <a:fld id="{4EB8FF62-7362-2D46-825F-E41A51CBB558}"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122960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LCAPs are 3-year plans that</a:t>
            </a:r>
            <a:r>
              <a:rPr lang="en-US" baseline="0" dirty="0" smtClean="0"/>
              <a:t> are reviewed for progress and updated each year. </a:t>
            </a:r>
            <a:r>
              <a:rPr lang="en-US" dirty="0" smtClean="0"/>
              <a:t>LEAs</a:t>
            </a:r>
            <a:r>
              <a:rPr lang="en-US" baseline="0" dirty="0" smtClean="0"/>
              <a:t> may add local priorities to their plans.</a:t>
            </a:r>
          </a:p>
          <a:p>
            <a:r>
              <a:rPr lang="en-US" baseline="0" dirty="0" smtClean="0"/>
              <a:t>Plans must be aligned to LEA’s budget and describe:</a:t>
            </a:r>
          </a:p>
          <a:p>
            <a:pPr marL="173109" indent="-173109">
              <a:buFont typeface="Arial" pitchFamily="34" charset="0"/>
              <a:buChar char="•"/>
            </a:pPr>
            <a:r>
              <a:rPr lang="en-US" baseline="0" dirty="0" smtClean="0"/>
              <a:t>Annual goals for all pupils and each subgroup to be achieved for each of the state priorities identified in statute and any additional local priorities identify bye the local governing board.</a:t>
            </a:r>
          </a:p>
          <a:p>
            <a:pPr marL="173109" indent="-173109">
              <a:buFont typeface="Arial" pitchFamily="34" charset="0"/>
              <a:buChar char="•"/>
            </a:pPr>
            <a:r>
              <a:rPr lang="en-US" baseline="0" dirty="0" smtClean="0"/>
              <a:t>Specific actions the LEA will take during each year to achieve those goals. </a:t>
            </a:r>
          </a:p>
          <a:p>
            <a:r>
              <a:rPr lang="en-US" baseline="0" dirty="0" smtClean="0"/>
              <a:t>LEAs must conduct annual updates and review of progress in meeting goals.</a:t>
            </a:r>
          </a:p>
          <a:p>
            <a:r>
              <a:rPr lang="en-US" baseline="0" dirty="0" smtClean="0"/>
              <a:t>Governing boards are required to consult with teachers, principals, administrators, other school personnel, parents and pupils in developing an LCAP.  Districts must also provide parent and EL parent advisory groups opportunities to advise on development of LCAPs.</a:t>
            </a:r>
            <a:endParaRPr lang="en-US" dirty="0"/>
          </a:p>
        </p:txBody>
      </p:sp>
      <p:sp>
        <p:nvSpPr>
          <p:cNvPr id="4" name="Slide Number Placeholder 3"/>
          <p:cNvSpPr>
            <a:spLocks noGrp="1"/>
          </p:cNvSpPr>
          <p:nvPr>
            <p:ph type="sldNum" sz="quarter" idx="10"/>
          </p:nvPr>
        </p:nvSpPr>
        <p:spPr/>
        <p:txBody>
          <a:bodyPr/>
          <a:lstStyle/>
          <a:p>
            <a:fld id="{72BD2DA0-5CF2-4FB0-B8DA-2595096A75FB}" type="slidenum">
              <a:rPr lang="en-US" smtClean="0"/>
              <a:pPr/>
              <a:t>9</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60337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CSBA</a:t>
            </a:r>
            <a:r>
              <a:rPr lang="en-US" baseline="0" dirty="0" smtClean="0"/>
              <a:t> first developed this framework in 2007-2008, and it helps board and their communities understand the roles of the board. And these roles can be in conflict.</a:t>
            </a:r>
          </a:p>
          <a:p>
            <a:endParaRPr lang="en-US" baseline="0" dirty="0" smtClean="0"/>
          </a:p>
          <a:p>
            <a:r>
              <a:rPr lang="en-US" baseline="0" dirty="0" smtClean="0"/>
              <a:t>You are about to feel this conflict.</a:t>
            </a:r>
            <a:endParaRPr lang="en-US" dirty="0" smtClean="0"/>
          </a:p>
          <a:p>
            <a:endParaRPr lang="en-US" dirty="0" smtClean="0"/>
          </a:p>
          <a:p>
            <a:r>
              <a:rPr lang="en-US" dirty="0" smtClean="0"/>
              <a:t>The four forces describe</a:t>
            </a:r>
            <a:r>
              <a:rPr lang="en-US" baseline="0" dirty="0" smtClean="0"/>
              <a:t> four major factors that influence board decision-making.</a:t>
            </a:r>
          </a:p>
          <a:p>
            <a:endParaRPr lang="en-US" baseline="0" dirty="0" smtClean="0"/>
          </a:p>
          <a:p>
            <a:r>
              <a:rPr lang="en-US" b="1" baseline="0" dirty="0" smtClean="0"/>
              <a:t>MUST</a:t>
            </a:r>
            <a:r>
              <a:rPr lang="en-US" baseline="0" dirty="0" smtClean="0"/>
              <a:t> – Boards are required by law to do certain things. We know a little bit about what the accountability requirements are, but the regulations are still being developed. When we have more information about the MUSTS, then the superintendent and staff will be able to develop recommendations on what we OUGHT to do.</a:t>
            </a:r>
          </a:p>
          <a:p>
            <a:endParaRPr lang="en-US" baseline="0" dirty="0" smtClean="0"/>
          </a:p>
          <a:p>
            <a:pPr defTabSz="919428">
              <a:defRPr/>
            </a:pPr>
            <a:r>
              <a:rPr lang="en-US" b="1" baseline="0" dirty="0" smtClean="0"/>
              <a:t>OUGHT</a:t>
            </a:r>
            <a:r>
              <a:rPr lang="en-US" baseline="0" dirty="0" smtClean="0"/>
              <a:t> – Boards trust the professional staff to recommend actions that are based on research and successful best practice.</a:t>
            </a:r>
          </a:p>
          <a:p>
            <a:pPr defTabSz="919428">
              <a:defRPr/>
            </a:pPr>
            <a:endParaRPr lang="en-US" b="1" baseline="0" dirty="0" smtClean="0"/>
          </a:p>
          <a:p>
            <a:pPr defTabSz="919428">
              <a:defRPr/>
            </a:pPr>
            <a:r>
              <a:rPr lang="en-US" b="1" baseline="0" dirty="0" smtClean="0"/>
              <a:t>CAPACITY</a:t>
            </a:r>
            <a:r>
              <a:rPr lang="en-US" baseline="0" dirty="0" smtClean="0"/>
              <a:t> – Board are required to balance budgets – and ensure the long term stability of the district. When we have more information about how much money is coming, we will have a better sense of what we have the capacity to do.</a:t>
            </a:r>
          </a:p>
          <a:p>
            <a:endParaRPr lang="en-US" baseline="0" dirty="0" smtClean="0"/>
          </a:p>
          <a:p>
            <a:r>
              <a:rPr lang="en-US" b="1" baseline="0" dirty="0" smtClean="0"/>
              <a:t>MUST</a:t>
            </a:r>
            <a:r>
              <a:rPr lang="en-US" baseline="0" dirty="0" smtClean="0"/>
              <a:t> – When we have more information about the amount of funding, we will have a better sense of what we have the </a:t>
            </a:r>
            <a:r>
              <a:rPr lang="en-US" b="1" baseline="0" dirty="0" smtClean="0"/>
              <a:t>capacity</a:t>
            </a:r>
            <a:r>
              <a:rPr lang="en-US" baseline="0" dirty="0" smtClean="0"/>
              <a:t> to do.</a:t>
            </a:r>
          </a:p>
          <a:p>
            <a:endParaRPr lang="en-US" baseline="0" dirty="0" smtClean="0"/>
          </a:p>
          <a:p>
            <a:r>
              <a:rPr lang="en-US" b="1" baseline="0" dirty="0" smtClean="0"/>
              <a:t>WANT</a:t>
            </a:r>
            <a:r>
              <a:rPr lang="en-US" baseline="0" dirty="0" smtClean="0"/>
              <a:t> - We wanted to start the conversation early with you, so that we have a chance to understand your thoughts, interests and ideas.</a:t>
            </a:r>
          </a:p>
          <a:p>
            <a:r>
              <a:rPr lang="en-US" baseline="0" dirty="0" smtClean="0"/>
              <a:t>Tonight we are focusing on this – </a:t>
            </a:r>
            <a:r>
              <a:rPr lang="en-US" i="1" baseline="0" dirty="0" smtClean="0"/>
              <a:t>what the community wants.</a:t>
            </a:r>
          </a:p>
          <a:p>
            <a:endParaRPr lang="en-US" baseline="0" dirty="0" smtClean="0"/>
          </a:p>
          <a:p>
            <a:endParaRPr lang="en-US" baseline="0" dirty="0" smtClean="0"/>
          </a:p>
          <a:p>
            <a:r>
              <a:rPr lang="en-US" b="1" baseline="0" dirty="0" smtClean="0"/>
              <a:t>OUGHT</a:t>
            </a:r>
            <a:r>
              <a:rPr lang="en-US" baseline="0" dirty="0" smtClean="0"/>
              <a:t> - </a:t>
            </a:r>
          </a:p>
        </p:txBody>
      </p:sp>
      <p:sp>
        <p:nvSpPr>
          <p:cNvPr id="4" name="Slide Number Placeholder 3"/>
          <p:cNvSpPr>
            <a:spLocks noGrp="1"/>
          </p:cNvSpPr>
          <p:nvPr>
            <p:ph type="sldNum" sz="quarter" idx="10"/>
          </p:nvPr>
        </p:nvSpPr>
        <p:spPr/>
        <p:txBody>
          <a:bodyPr/>
          <a:lstStyle/>
          <a:p>
            <a:fld id="{D8258BE1-8EB2-4BA2-BDA8-C3EBB4D35CFD}"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pPr>
            <a:r>
              <a:rPr lang="en-US" dirty="0" smtClean="0">
                <a:ea typeface="ＭＳ Ｐゴシック" charset="0"/>
                <a:cs typeface="ＭＳ Ｐゴシック" charset="0"/>
              </a:rPr>
              <a:t>District</a:t>
            </a:r>
            <a:r>
              <a:rPr lang="en-US" baseline="0" dirty="0" smtClean="0">
                <a:ea typeface="ＭＳ Ｐゴシック" charset="0"/>
                <a:cs typeface="ＭＳ Ｐゴシック" charset="0"/>
              </a:rPr>
              <a:t> has community schools and traditionally has always done a lot of parent and community engagement</a:t>
            </a:r>
          </a:p>
          <a:p>
            <a:pPr marL="171450" indent="-171450">
              <a:buFont typeface="Arial" pitchFamily="34" charset="0"/>
              <a:buChar char="•"/>
            </a:pPr>
            <a:r>
              <a:rPr lang="en-US" dirty="0" smtClean="0">
                <a:ea typeface="ＭＳ Ｐゴシック" charset="0"/>
                <a:cs typeface="ＭＳ Ｐゴシック" charset="0"/>
              </a:rPr>
              <a:t>Board</a:t>
            </a:r>
            <a:r>
              <a:rPr lang="en-US" baseline="0" dirty="0" smtClean="0">
                <a:ea typeface="ＭＳ Ｐゴシック" charset="0"/>
                <a:cs typeface="ＭＳ Ｐゴシック" charset="0"/>
              </a:rPr>
              <a:t> member and Principal met with parents, community members and staff at each of our 16 school sites to talk about LCFF and what was coming forth, started to gather priorities, solicited members for the Advisory Committee</a:t>
            </a:r>
          </a:p>
          <a:p>
            <a:pPr marL="171450" indent="-171450">
              <a:buFont typeface="Arial" pitchFamily="34" charset="0"/>
              <a:buChar char="•"/>
            </a:pPr>
            <a:r>
              <a:rPr lang="en-US" baseline="0" dirty="0" smtClean="0">
                <a:ea typeface="ＭＳ Ｐゴシック" charset="0"/>
                <a:cs typeface="ＭＳ Ｐゴシック" charset="0"/>
              </a:rPr>
              <a:t>Some meetings in just English or Spanish and some with both Languages </a:t>
            </a:r>
          </a:p>
          <a:p>
            <a:pPr marL="171450" indent="-171450">
              <a:buFont typeface="Arial" pitchFamily="34" charset="0"/>
              <a:buChar char="•"/>
            </a:pPr>
            <a:r>
              <a:rPr lang="en-US" baseline="0" dirty="0" smtClean="0">
                <a:ea typeface="ＭＳ Ｐゴシック" charset="0"/>
                <a:cs typeface="ＭＳ Ｐゴシック" charset="0"/>
              </a:rPr>
              <a:t>Parent/Community meetings at different times and locations to gather more input</a:t>
            </a:r>
          </a:p>
          <a:p>
            <a:pPr marL="171450" indent="-171450">
              <a:buFont typeface="Arial" pitchFamily="34" charset="0"/>
              <a:buChar char="•"/>
            </a:pPr>
            <a:r>
              <a:rPr lang="en-US" baseline="0" dirty="0" smtClean="0">
                <a:ea typeface="ＭＳ Ｐゴシック" charset="0"/>
                <a:cs typeface="ＭＳ Ｐゴシック" charset="0"/>
              </a:rPr>
              <a:t>Met with DELAC and ELAC groups and our Special Education PTA group</a:t>
            </a:r>
          </a:p>
          <a:p>
            <a:pPr marL="171450" indent="-171450">
              <a:buFont typeface="Arial" pitchFamily="34" charset="0"/>
              <a:buChar char="•"/>
            </a:pPr>
            <a:r>
              <a:rPr lang="en-US" baseline="0" dirty="0" smtClean="0">
                <a:ea typeface="ＭＳ Ｐゴシック" charset="0"/>
                <a:cs typeface="ＭＳ Ｐゴシック" charset="0"/>
              </a:rPr>
              <a:t>Surveys – paper and web-based of parents, staff, community members</a:t>
            </a:r>
          </a:p>
          <a:p>
            <a:pPr marL="171450" indent="-171450">
              <a:buFont typeface="Arial" pitchFamily="34" charset="0"/>
              <a:buChar char="•"/>
            </a:pPr>
            <a:r>
              <a:rPr lang="en-US" baseline="0" dirty="0" smtClean="0">
                <a:ea typeface="ＭＳ Ｐゴシック" charset="0"/>
                <a:cs typeface="ＭＳ Ｐゴシック" charset="0"/>
              </a:rPr>
              <a:t>Met with bargaining groups – although smaller group than hoped for…offered multiple opportunities</a:t>
            </a:r>
          </a:p>
          <a:p>
            <a:pPr marL="171450" indent="-171450">
              <a:buFont typeface="Arial" pitchFamily="34" charset="0"/>
              <a:buChar char="•"/>
            </a:pPr>
            <a:r>
              <a:rPr lang="en-US" baseline="0" dirty="0" smtClean="0">
                <a:ea typeface="ＭＳ Ｐゴシック" charset="0"/>
                <a:cs typeface="ＭＳ Ｐゴシック" charset="0"/>
              </a:rPr>
              <a:t>Finalized Advisory Committee</a:t>
            </a:r>
          </a:p>
          <a:p>
            <a:pPr marL="171450" indent="-171450">
              <a:buFont typeface="Arial" pitchFamily="34" charset="0"/>
              <a:buChar char="•"/>
            </a:pPr>
            <a:r>
              <a:rPr lang="en-US" baseline="0" dirty="0" smtClean="0">
                <a:ea typeface="ＭＳ Ｐゴシック" charset="0"/>
                <a:cs typeface="ＭＳ Ｐゴシック" charset="0"/>
              </a:rPr>
              <a:t>Heard from local ACLU</a:t>
            </a:r>
          </a:p>
          <a:p>
            <a:pPr marL="0" indent="0">
              <a:buFontTx/>
              <a:buNone/>
            </a:pPr>
            <a:endParaRPr lang="en-US" dirty="0">
              <a:ea typeface="ＭＳ Ｐゴシック" charset="0"/>
              <a:cs typeface="ＭＳ Ｐゴシック" charset="0"/>
            </a:endParaRP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Verdana" charset="0"/>
                <a:ea typeface="ＭＳ Ｐゴシック" charset="0"/>
                <a:cs typeface="ＭＳ Ｐゴシック" charset="0"/>
              </a:defRPr>
            </a:lvl1pPr>
            <a:lvl2pPr marL="742950" indent="-285750" defTabSz="931863">
              <a:defRPr sz="2400">
                <a:solidFill>
                  <a:schemeClr val="tx1"/>
                </a:solidFill>
                <a:latin typeface="Verdana" charset="0"/>
                <a:ea typeface="ＭＳ Ｐゴシック" charset="0"/>
              </a:defRPr>
            </a:lvl2pPr>
            <a:lvl3pPr marL="1143000" indent="-228600" defTabSz="931863">
              <a:defRPr sz="2400">
                <a:solidFill>
                  <a:schemeClr val="tx1"/>
                </a:solidFill>
                <a:latin typeface="Verdana" charset="0"/>
                <a:ea typeface="ＭＳ Ｐゴシック" charset="0"/>
              </a:defRPr>
            </a:lvl3pPr>
            <a:lvl4pPr marL="1600200" indent="-228600" defTabSz="931863">
              <a:defRPr sz="2400">
                <a:solidFill>
                  <a:schemeClr val="tx1"/>
                </a:solidFill>
                <a:latin typeface="Verdana" charset="0"/>
                <a:ea typeface="ＭＳ Ｐゴシック" charset="0"/>
              </a:defRPr>
            </a:lvl4pPr>
            <a:lvl5pPr marL="2057400" indent="-228600" defTabSz="931863">
              <a:defRPr sz="2400">
                <a:solidFill>
                  <a:schemeClr val="tx1"/>
                </a:solidFill>
                <a:latin typeface="Verdana"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Verdana"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Verdana"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Verdana"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Verdana" charset="0"/>
                <a:ea typeface="ＭＳ Ｐゴシック" charset="0"/>
              </a:defRPr>
            </a:lvl9pPr>
          </a:lstStyle>
          <a:p>
            <a:fld id="{1A2EA819-849C-1B4B-8F86-A77D274B72EE}" type="slidenum">
              <a:rPr lang="en-US" sz="1200">
                <a:solidFill>
                  <a:prstClr val="black"/>
                </a:solidFill>
                <a:latin typeface="Arial" charset="0"/>
              </a:rPr>
              <a:pPr/>
              <a:t>17</a:t>
            </a:fld>
            <a:endParaRPr lang="en-US" sz="1200">
              <a:solidFill>
                <a:prstClr val="black"/>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B0D7B7-0F2A-440A-A204-5975590BA29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39399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43010"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a:buChar char="•"/>
              <a:defRPr/>
            </a:pPr>
            <a:r>
              <a:rPr lang="en-US" dirty="0" smtClean="0">
                <a:ea typeface="ＭＳ Ｐゴシック" charset="0"/>
                <a:cs typeface="ＭＳ Ｐゴシック" charset="0"/>
              </a:rPr>
              <a:t>We will explain </a:t>
            </a:r>
            <a:r>
              <a:rPr lang="en-US" dirty="0">
                <a:ea typeface="ＭＳ Ｐゴシック" charset="0"/>
                <a:cs typeface="ＭＳ Ｐゴシック" charset="0"/>
              </a:rPr>
              <a:t>what the Local Control Funding Formula </a:t>
            </a:r>
            <a:r>
              <a:rPr lang="en-US" dirty="0" smtClean="0">
                <a:ea typeface="ＭＳ Ｐゴシック" charset="0"/>
                <a:cs typeface="ＭＳ Ｐゴシック" charset="0"/>
              </a:rPr>
              <a:t>is.</a:t>
            </a:r>
          </a:p>
          <a:p>
            <a:pPr marL="171450" indent="-171450">
              <a:buFont typeface="Arial"/>
              <a:buChar char="•"/>
              <a:defRPr/>
            </a:pPr>
            <a:endParaRPr lang="en-US" dirty="0">
              <a:ea typeface="ＭＳ Ｐゴシック" charset="0"/>
              <a:cs typeface="ＭＳ Ｐゴシック" charset="0"/>
            </a:endParaRPr>
          </a:p>
          <a:p>
            <a:pPr marL="171450" indent="-171450">
              <a:buFont typeface="Arial"/>
              <a:buChar char="•"/>
              <a:defRPr/>
            </a:pPr>
            <a:r>
              <a:rPr lang="en-US" dirty="0" smtClean="0">
                <a:ea typeface="ＭＳ Ｐゴシック" charset="0"/>
                <a:cs typeface="ＭＳ Ｐゴシック" charset="0"/>
              </a:rPr>
              <a:t>We will talk about </a:t>
            </a:r>
            <a:r>
              <a:rPr lang="en-US" dirty="0">
                <a:ea typeface="ＭＳ Ｐゴシック" charset="0"/>
                <a:cs typeface="ＭＳ Ｐゴシック" charset="0"/>
              </a:rPr>
              <a:t>what it means for our school and the school </a:t>
            </a:r>
            <a:r>
              <a:rPr lang="en-US" dirty="0" smtClean="0">
                <a:ea typeface="ＭＳ Ｐゴシック" charset="0"/>
                <a:cs typeface="ＭＳ Ｐゴシック" charset="0"/>
              </a:rPr>
              <a:t>district.</a:t>
            </a:r>
          </a:p>
          <a:p>
            <a:pPr>
              <a:defRPr/>
            </a:pPr>
            <a:endParaRPr lang="en-US" dirty="0">
              <a:ea typeface="ＭＳ Ｐゴシック" charset="0"/>
              <a:cs typeface="ＭＳ Ｐゴシック" charset="0"/>
            </a:endParaRPr>
          </a:p>
          <a:p>
            <a:pPr marL="171450" indent="-171450">
              <a:buFont typeface="Arial"/>
              <a:buChar char="•"/>
              <a:defRPr/>
            </a:pPr>
            <a:r>
              <a:rPr lang="en-US" dirty="0">
                <a:ea typeface="ＭＳ Ｐゴシック" charset="0"/>
                <a:cs typeface="ＭＳ Ｐゴシック" charset="0"/>
              </a:rPr>
              <a:t>W</a:t>
            </a:r>
            <a:r>
              <a:rPr lang="en-US" dirty="0" smtClean="0">
                <a:ea typeface="ＭＳ Ｐゴシック" charset="0"/>
                <a:cs typeface="ＭＳ Ｐゴシック" charset="0"/>
              </a:rPr>
              <a:t>e </a:t>
            </a:r>
            <a:r>
              <a:rPr lang="en-US" dirty="0">
                <a:ea typeface="ＭＳ Ｐゴシック" charset="0"/>
                <a:cs typeface="ＭＳ Ｐゴシック" charset="0"/>
              </a:rPr>
              <a:t>will explain the Local Control Accountability Plan (LCAP) and how you can get involved in providing input in coming months.  </a:t>
            </a:r>
            <a:endParaRPr lang="en-US" dirty="0" smtClean="0">
              <a:ea typeface="ＭＳ Ｐゴシック" charset="0"/>
              <a:cs typeface="ＭＳ Ｐゴシック" charset="0"/>
            </a:endParaRPr>
          </a:p>
          <a:p>
            <a:pPr>
              <a:defRPr/>
            </a:pPr>
            <a:endParaRPr lang="en-US" dirty="0">
              <a:ea typeface="ＭＳ Ｐゴシック" charset="0"/>
              <a:cs typeface="ＭＳ Ｐゴシック" charset="0"/>
            </a:endParaRPr>
          </a:p>
          <a:p>
            <a:pPr marL="171450" indent="-171450">
              <a:buFont typeface="Arial"/>
              <a:buChar char="•"/>
              <a:defRPr/>
            </a:pPr>
            <a:r>
              <a:rPr lang="en-US" dirty="0" smtClean="0">
                <a:ea typeface="ＭＳ Ｐゴシック" charset="0"/>
                <a:cs typeface="ＭＳ Ｐゴシック" charset="0"/>
              </a:rPr>
              <a:t>We </a:t>
            </a:r>
            <a:r>
              <a:rPr lang="en-US" dirty="0">
                <a:ea typeface="ＭＳ Ｐゴシック" charset="0"/>
                <a:cs typeface="ＭＳ Ｐゴシック" charset="0"/>
              </a:rPr>
              <a:t>will explain the steps that will occur between now and when our school district budget is adopted by the board in June 2014.</a:t>
            </a: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Verdana" pitchFamily="34" charset="0"/>
                <a:ea typeface="MS PGothic" pitchFamily="34" charset="-128"/>
              </a:defRPr>
            </a:lvl1pPr>
            <a:lvl2pPr marL="742950" indent="-285750" defTabSz="931863">
              <a:defRPr sz="2400">
                <a:solidFill>
                  <a:schemeClr val="tx1"/>
                </a:solidFill>
                <a:latin typeface="Verdana" pitchFamily="34" charset="0"/>
                <a:ea typeface="MS PGothic" pitchFamily="34" charset="-128"/>
              </a:defRPr>
            </a:lvl2pPr>
            <a:lvl3pPr marL="1143000" indent="-228600" defTabSz="931863">
              <a:defRPr sz="2400">
                <a:solidFill>
                  <a:schemeClr val="tx1"/>
                </a:solidFill>
                <a:latin typeface="Verdana" pitchFamily="34" charset="0"/>
                <a:ea typeface="MS PGothic" pitchFamily="34" charset="-128"/>
              </a:defRPr>
            </a:lvl3pPr>
            <a:lvl4pPr marL="1600200" indent="-228600" defTabSz="931863">
              <a:defRPr sz="2400">
                <a:solidFill>
                  <a:schemeClr val="tx1"/>
                </a:solidFill>
                <a:latin typeface="Verdana" pitchFamily="34" charset="0"/>
                <a:ea typeface="MS PGothic" pitchFamily="34" charset="-128"/>
              </a:defRPr>
            </a:lvl4pPr>
            <a:lvl5pPr marL="2057400" indent="-228600" defTabSz="931863">
              <a:defRPr sz="2400">
                <a:solidFill>
                  <a:schemeClr val="tx1"/>
                </a:solidFill>
                <a:latin typeface="Verdana" pitchFamily="34" charset="0"/>
                <a:ea typeface="MS PGothic" pitchFamily="34" charset="-128"/>
              </a:defRPr>
            </a:lvl5pPr>
            <a:lvl6pPr marL="2514600" indent="-228600" defTabSz="93186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3186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3186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31863"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69927A84-7F23-4575-A9CA-8C75E1AF6F1C}" type="slidenum">
              <a:rPr lang="en-US" altLang="en-US" sz="1200">
                <a:solidFill>
                  <a:prstClr val="black"/>
                </a:solidFill>
                <a:latin typeface="Arial" pitchFamily="34" charset="0"/>
              </a:rPr>
              <a:pPr/>
              <a:t>19</a:t>
            </a:fld>
            <a:endParaRPr lang="en-US" altLang="en-US" sz="1200">
              <a:solidFill>
                <a:prstClr val="black"/>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smtClean="0">
                <a:latin typeface="Arial" pitchFamily="34" charset="0"/>
              </a:rPr>
              <a:t>This chart was created by School Services, and was recently used in a Mercury News article.  It is one of the best illustrations of the old system compared to the new system.</a:t>
            </a:r>
          </a:p>
          <a:p>
            <a:pPr marL="171450" indent="-171450">
              <a:buFontTx/>
              <a:buChar char="•"/>
            </a:pPr>
            <a:endParaRPr lang="en-US" altLang="en-US" dirty="0" smtClean="0">
              <a:latin typeface="Arial" pitchFamily="34" charset="0"/>
            </a:endParaRPr>
          </a:p>
          <a:p>
            <a:pPr marL="171450" indent="-171450">
              <a:buFontTx/>
              <a:buChar char="•"/>
            </a:pPr>
            <a:r>
              <a:rPr lang="en-US" altLang="en-US" dirty="0" smtClean="0">
                <a:latin typeface="Arial" pitchFamily="34" charset="0"/>
              </a:rPr>
              <a:t>Under the old system, school districts received a base amount of money, plus many small pots of money, called categorical funds.  Each of these pots was designated for a specific purpose and could only be used for that purpose.  These pots included things like special education, gifted and talented, school lunches, textbooks, etc.</a:t>
            </a:r>
          </a:p>
          <a:p>
            <a:pPr marL="171450" indent="-171450">
              <a:buFontTx/>
              <a:buChar char="•"/>
            </a:pPr>
            <a:endParaRPr lang="en-US" altLang="en-US" dirty="0" smtClean="0">
              <a:latin typeface="Arial" pitchFamily="34" charset="0"/>
            </a:endParaRPr>
          </a:p>
          <a:p>
            <a:pPr marL="171450" indent="-171450">
              <a:buFontTx/>
              <a:buChar char="•"/>
            </a:pPr>
            <a:r>
              <a:rPr lang="en-US" altLang="en-US" dirty="0" smtClean="0">
                <a:latin typeface="Arial" pitchFamily="34" charset="0"/>
              </a:rPr>
              <a:t>Under LCFF, all the small pots are combined.  Now, districts receive a base grant, plus several possible additional grants:</a:t>
            </a:r>
          </a:p>
          <a:p>
            <a:pPr marL="628650" lvl="1" indent="-171450">
              <a:buFontTx/>
              <a:buChar char="•"/>
            </a:pPr>
            <a:r>
              <a:rPr lang="en-US" altLang="en-US" dirty="0" smtClean="0">
                <a:latin typeface="Arial" pitchFamily="34" charset="0"/>
              </a:rPr>
              <a:t>--Supplemental grant ($ for each EL, SED and foster student)</a:t>
            </a:r>
          </a:p>
          <a:p>
            <a:pPr marL="628650" lvl="1" indent="-171450">
              <a:buFontTx/>
              <a:buChar char="•"/>
            </a:pPr>
            <a:r>
              <a:rPr lang="en-US" altLang="en-US" dirty="0" smtClean="0">
                <a:latin typeface="Arial" pitchFamily="34" charset="0"/>
              </a:rPr>
              <a:t>--Concentration grant (extra $ for districts where at least 55 percent of the students are poor, EL or foster kids.)</a:t>
            </a:r>
          </a:p>
          <a:p>
            <a:pPr marL="628650" lvl="1" indent="-171450">
              <a:buFontTx/>
              <a:buChar char="•"/>
            </a:pPr>
            <a:r>
              <a:rPr lang="en-US" altLang="en-US" dirty="0" smtClean="0">
                <a:latin typeface="Arial" pitchFamily="34" charset="0"/>
              </a:rPr>
              <a:t>--A few of the old pots remain: after school, special </a:t>
            </a:r>
            <a:r>
              <a:rPr lang="en-US" altLang="en-US" dirty="0" err="1" smtClean="0">
                <a:latin typeface="Arial" pitchFamily="34" charset="0"/>
              </a:rPr>
              <a:t>ed</a:t>
            </a:r>
            <a:r>
              <a:rPr lang="en-US" altLang="en-US" dirty="0" smtClean="0">
                <a:latin typeface="Arial" pitchFamily="34" charset="0"/>
              </a:rPr>
              <a:t>, etc.</a:t>
            </a: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Verdana" pitchFamily="34" charset="0"/>
                <a:ea typeface="MS PGothic" pitchFamily="34" charset="-128"/>
              </a:defRPr>
            </a:lvl1pPr>
            <a:lvl2pPr marL="742950" indent="-285750" defTabSz="931863">
              <a:defRPr sz="2400">
                <a:solidFill>
                  <a:schemeClr val="tx1"/>
                </a:solidFill>
                <a:latin typeface="Verdana" pitchFamily="34" charset="0"/>
                <a:ea typeface="MS PGothic" pitchFamily="34" charset="-128"/>
              </a:defRPr>
            </a:lvl2pPr>
            <a:lvl3pPr marL="1143000" indent="-228600" defTabSz="931863">
              <a:defRPr sz="2400">
                <a:solidFill>
                  <a:schemeClr val="tx1"/>
                </a:solidFill>
                <a:latin typeface="Verdana" pitchFamily="34" charset="0"/>
                <a:ea typeface="MS PGothic" pitchFamily="34" charset="-128"/>
              </a:defRPr>
            </a:lvl3pPr>
            <a:lvl4pPr marL="1600200" indent="-228600" defTabSz="931863">
              <a:defRPr sz="2400">
                <a:solidFill>
                  <a:schemeClr val="tx1"/>
                </a:solidFill>
                <a:latin typeface="Verdana" pitchFamily="34" charset="0"/>
                <a:ea typeface="MS PGothic" pitchFamily="34" charset="-128"/>
              </a:defRPr>
            </a:lvl4pPr>
            <a:lvl5pPr marL="2057400" indent="-228600" defTabSz="931863">
              <a:defRPr sz="2400">
                <a:solidFill>
                  <a:schemeClr val="tx1"/>
                </a:solidFill>
                <a:latin typeface="Verdana" pitchFamily="34" charset="0"/>
                <a:ea typeface="MS PGothic" pitchFamily="34" charset="-128"/>
              </a:defRPr>
            </a:lvl5pPr>
            <a:lvl6pPr marL="2514600" indent="-228600" defTabSz="93186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3186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3186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31863"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0D4D7ED3-9394-43F1-9A46-60767826AB62}" type="slidenum">
              <a:rPr lang="en-US" altLang="en-US" sz="1200">
                <a:solidFill>
                  <a:prstClr val="black"/>
                </a:solidFill>
                <a:latin typeface="Arial" pitchFamily="34" charset="0"/>
              </a:rPr>
              <a:pPr/>
              <a:t>20</a:t>
            </a:fld>
            <a:endParaRPr lang="en-US" altLang="en-US" sz="1200">
              <a:solidFill>
                <a:prstClr val="black"/>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included Gardner Survey (parent</a:t>
            </a:r>
            <a:r>
              <a:rPr lang="en-US" baseline="0" dirty="0" smtClean="0"/>
              <a:t> data), Assessment data (CST, API and local assessments), LEA Plan, Staff data, Safety Plans, Suspension Data, Expulsion Data, Attendance data</a:t>
            </a:r>
            <a:endParaRPr lang="en-US" dirty="0"/>
          </a:p>
        </p:txBody>
      </p:sp>
      <p:sp>
        <p:nvSpPr>
          <p:cNvPr id="4" name="Slide Number Placeholder 3"/>
          <p:cNvSpPr>
            <a:spLocks noGrp="1"/>
          </p:cNvSpPr>
          <p:nvPr>
            <p:ph type="sldNum" sz="quarter" idx="10"/>
          </p:nvPr>
        </p:nvSpPr>
        <p:spPr/>
        <p:txBody>
          <a:bodyPr/>
          <a:lstStyle/>
          <a:p>
            <a:fld id="{EBB0D7B7-0F2A-440A-A204-5975590BA29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63944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pPr>
            <a:r>
              <a:rPr lang="en-US" dirty="0" smtClean="0">
                <a:ea typeface="ＭＳ Ｐゴシック" charset="0"/>
                <a:cs typeface="ＭＳ Ｐゴシック" charset="0"/>
              </a:rPr>
              <a:t>District</a:t>
            </a:r>
            <a:r>
              <a:rPr lang="en-US" baseline="0" dirty="0" smtClean="0">
                <a:ea typeface="ＭＳ Ｐゴシック" charset="0"/>
                <a:cs typeface="ＭＳ Ｐゴシック" charset="0"/>
              </a:rPr>
              <a:t> has community schools and traditionally has always done a lot of parent and community engagement</a:t>
            </a:r>
          </a:p>
          <a:p>
            <a:pPr marL="171450" indent="-171450">
              <a:buFont typeface="Arial" pitchFamily="34" charset="0"/>
              <a:buChar char="•"/>
            </a:pPr>
            <a:r>
              <a:rPr lang="en-US" dirty="0" smtClean="0">
                <a:ea typeface="ＭＳ Ｐゴシック" charset="0"/>
                <a:cs typeface="ＭＳ Ｐゴシック" charset="0"/>
              </a:rPr>
              <a:t>Board</a:t>
            </a:r>
            <a:r>
              <a:rPr lang="en-US" baseline="0" dirty="0" smtClean="0">
                <a:ea typeface="ＭＳ Ｐゴシック" charset="0"/>
                <a:cs typeface="ＭＳ Ｐゴシック" charset="0"/>
              </a:rPr>
              <a:t> member and Principal met with parents, community members and staff at each of our 16 school sites to talk about LCFF and what was coming forth, started to gather priorities, solicited members for the Advisory Committee</a:t>
            </a:r>
          </a:p>
          <a:p>
            <a:pPr marL="171450" indent="-171450">
              <a:buFont typeface="Arial" pitchFamily="34" charset="0"/>
              <a:buChar char="•"/>
            </a:pPr>
            <a:r>
              <a:rPr lang="en-US" baseline="0" dirty="0" smtClean="0">
                <a:ea typeface="ＭＳ Ｐゴシック" charset="0"/>
                <a:cs typeface="ＭＳ Ｐゴシック" charset="0"/>
              </a:rPr>
              <a:t>Some meetings in just English or Spanish and some with both Languages </a:t>
            </a:r>
          </a:p>
          <a:p>
            <a:pPr marL="171450" indent="-171450">
              <a:buFont typeface="Arial" pitchFamily="34" charset="0"/>
              <a:buChar char="•"/>
            </a:pPr>
            <a:r>
              <a:rPr lang="en-US" baseline="0" dirty="0" smtClean="0">
                <a:ea typeface="ＭＳ Ｐゴシック" charset="0"/>
                <a:cs typeface="ＭＳ Ｐゴシック" charset="0"/>
              </a:rPr>
              <a:t>Parent/Community meetings at different times and locations to gather more input</a:t>
            </a:r>
          </a:p>
          <a:p>
            <a:pPr marL="171450" indent="-171450">
              <a:buFont typeface="Arial" pitchFamily="34" charset="0"/>
              <a:buChar char="•"/>
            </a:pPr>
            <a:r>
              <a:rPr lang="en-US" baseline="0" dirty="0" smtClean="0">
                <a:ea typeface="ＭＳ Ｐゴシック" charset="0"/>
                <a:cs typeface="ＭＳ Ｐゴシック" charset="0"/>
              </a:rPr>
              <a:t>Met with DELAC and ELAC groups and our Special Education PTA group</a:t>
            </a:r>
          </a:p>
          <a:p>
            <a:pPr marL="171450" indent="-171450">
              <a:buFont typeface="Arial" pitchFamily="34" charset="0"/>
              <a:buChar char="•"/>
            </a:pPr>
            <a:r>
              <a:rPr lang="en-US" baseline="0" dirty="0" smtClean="0">
                <a:ea typeface="ＭＳ Ｐゴシック" charset="0"/>
                <a:cs typeface="ＭＳ Ｐゴシック" charset="0"/>
              </a:rPr>
              <a:t>Surveys – paper and web-based of parents, staff, community members</a:t>
            </a:r>
          </a:p>
          <a:p>
            <a:pPr marL="171450" indent="-171450">
              <a:buFont typeface="Arial" pitchFamily="34" charset="0"/>
              <a:buChar char="•"/>
            </a:pPr>
            <a:r>
              <a:rPr lang="en-US" baseline="0" dirty="0" smtClean="0">
                <a:ea typeface="ＭＳ Ｐゴシック" charset="0"/>
                <a:cs typeface="ＭＳ Ｐゴシック" charset="0"/>
              </a:rPr>
              <a:t>Met with bargaining groups – although smaller group than hoped for…offered multiple opportunities</a:t>
            </a:r>
          </a:p>
          <a:p>
            <a:pPr marL="171450" indent="-171450">
              <a:buFont typeface="Arial" pitchFamily="34" charset="0"/>
              <a:buChar char="•"/>
            </a:pPr>
            <a:r>
              <a:rPr lang="en-US" baseline="0" dirty="0" smtClean="0">
                <a:ea typeface="ＭＳ Ｐゴシック" charset="0"/>
                <a:cs typeface="ＭＳ Ｐゴシック" charset="0"/>
              </a:rPr>
              <a:t>Finalized Advisory Committee</a:t>
            </a:r>
          </a:p>
          <a:p>
            <a:pPr marL="171450" indent="-171450">
              <a:buFont typeface="Arial" pitchFamily="34" charset="0"/>
              <a:buChar char="•"/>
            </a:pPr>
            <a:r>
              <a:rPr lang="en-US" baseline="0" dirty="0" smtClean="0">
                <a:ea typeface="ＭＳ Ｐゴシック" charset="0"/>
                <a:cs typeface="ＭＳ Ｐゴシック" charset="0"/>
              </a:rPr>
              <a:t>Heard from local ACLU</a:t>
            </a:r>
          </a:p>
          <a:p>
            <a:pPr marL="0" indent="0">
              <a:buFontTx/>
              <a:buNone/>
            </a:pPr>
            <a:endParaRPr lang="en-US" dirty="0">
              <a:ea typeface="ＭＳ Ｐゴシック" charset="0"/>
              <a:cs typeface="ＭＳ Ｐゴシック" charset="0"/>
            </a:endParaRP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Verdana" charset="0"/>
                <a:ea typeface="ＭＳ Ｐゴシック" charset="0"/>
                <a:cs typeface="ＭＳ Ｐゴシック" charset="0"/>
              </a:defRPr>
            </a:lvl1pPr>
            <a:lvl2pPr marL="742950" indent="-285750" defTabSz="931863">
              <a:defRPr sz="2400">
                <a:solidFill>
                  <a:schemeClr val="tx1"/>
                </a:solidFill>
                <a:latin typeface="Verdana" charset="0"/>
                <a:ea typeface="ＭＳ Ｐゴシック" charset="0"/>
              </a:defRPr>
            </a:lvl2pPr>
            <a:lvl3pPr marL="1143000" indent="-228600" defTabSz="931863">
              <a:defRPr sz="2400">
                <a:solidFill>
                  <a:schemeClr val="tx1"/>
                </a:solidFill>
                <a:latin typeface="Verdana" charset="0"/>
                <a:ea typeface="ＭＳ Ｐゴシック" charset="0"/>
              </a:defRPr>
            </a:lvl3pPr>
            <a:lvl4pPr marL="1600200" indent="-228600" defTabSz="931863">
              <a:defRPr sz="2400">
                <a:solidFill>
                  <a:schemeClr val="tx1"/>
                </a:solidFill>
                <a:latin typeface="Verdana" charset="0"/>
                <a:ea typeface="ＭＳ Ｐゴシック" charset="0"/>
              </a:defRPr>
            </a:lvl4pPr>
            <a:lvl5pPr marL="2057400" indent="-228600" defTabSz="931863">
              <a:defRPr sz="2400">
                <a:solidFill>
                  <a:schemeClr val="tx1"/>
                </a:solidFill>
                <a:latin typeface="Verdana"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Verdana"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Verdana"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Verdana"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Verdana" charset="0"/>
                <a:ea typeface="ＭＳ Ｐゴシック" charset="0"/>
              </a:defRPr>
            </a:lvl9pPr>
          </a:lstStyle>
          <a:p>
            <a:fld id="{1A2EA819-849C-1B4B-8F86-A77D274B72EE}" type="slidenum">
              <a:rPr lang="en-US" sz="1200">
                <a:solidFill>
                  <a:prstClr val="black"/>
                </a:solidFill>
                <a:latin typeface="Arial" charset="0"/>
              </a:rPr>
              <a:pPr/>
              <a:t>24</a:t>
            </a:fld>
            <a:endParaRPr lang="en-US" sz="1200">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oleObject" Target="../embeddings/oleObject1.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oleObject" Target="../embeddings/oleObject2.bin"/></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5.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oleObject" Target="../embeddings/oleObject4.bin"/></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lstStyle>
            <a:lvl1pPr algn="ctr">
              <a:defRPr sz="5000">
                <a:solidFill>
                  <a:schemeClr val="bg1"/>
                </a:solidFill>
              </a:defRPr>
            </a:lvl1pPr>
          </a:lstStyle>
          <a:p>
            <a:r>
              <a:rPr lang="en-US" smtClean="0"/>
              <a:t>Click to edit Master title style</a:t>
            </a:r>
            <a:endParaRPr dirty="0"/>
          </a:p>
        </p:txBody>
      </p:sp>
      <p:sp>
        <p:nvSpPr>
          <p:cNvPr id="3" name="Subtitle 2"/>
          <p:cNvSpPr>
            <a:spLocks noGrp="1"/>
          </p:cNvSpPr>
          <p:nvPr>
            <p:ph type="subTitle" idx="1"/>
          </p:nvPr>
        </p:nvSpPr>
        <p:spPr>
          <a:xfrm>
            <a:off x="457199" y="3307976"/>
            <a:ext cx="8228013" cy="1066800"/>
          </a:xfrm>
        </p:spPr>
        <p:txBody>
          <a:bodyPr tIns="0" bIns="0">
            <a:normAutofit/>
          </a:bodyPr>
          <a:lstStyle>
            <a:lvl1pPr marL="0" indent="0" algn="ctr">
              <a:spcBef>
                <a:spcPts val="300"/>
              </a:spcBef>
              <a:buNone/>
              <a:defRPr sz="3200">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Slide Number Placeholder 8"/>
          <p:cNvSpPr>
            <a:spLocks noGrp="1"/>
          </p:cNvSpPr>
          <p:nvPr>
            <p:ph type="sldNum" sz="quarter" idx="10"/>
          </p:nvPr>
        </p:nvSpPr>
        <p:spPr/>
        <p:txBody>
          <a:bodyPr/>
          <a:lstStyle>
            <a:lvl1pPr>
              <a:defRPr>
                <a:solidFill>
                  <a:srgbClr val="06557E"/>
                </a:solidFill>
              </a:defRPr>
            </a:lvl1pPr>
          </a:lstStyle>
          <a:p>
            <a:fld id="{89520576-21C5-4060-8F0B-CE4AE3827365}" type="slidenum">
              <a:rPr lang="en-US"/>
              <a:pPr/>
              <a:t>‹#›</a:t>
            </a:fld>
            <a:endParaRPr lang="en-US"/>
          </a:p>
        </p:txBody>
      </p:sp>
      <p:sp>
        <p:nvSpPr>
          <p:cNvPr id="5" name="Date Placeholder 9"/>
          <p:cNvSpPr>
            <a:spLocks noGrp="1"/>
          </p:cNvSpPr>
          <p:nvPr>
            <p:ph type="dt" sz="half" idx="11"/>
          </p:nvPr>
        </p:nvSpPr>
        <p:spPr/>
        <p:txBody>
          <a:bodyPr/>
          <a:lstStyle>
            <a:lvl1pPr>
              <a:defRPr/>
            </a:lvl1pPr>
          </a:lstStyle>
          <a:p>
            <a:fld id="{5799423E-0A57-4934-89BB-C30A3F596DD7}" type="datetime1">
              <a:rPr lang="en-US"/>
              <a:pPr/>
              <a:t>10/7/2014</a:t>
            </a:fld>
            <a:endParaRPr lang="en-US"/>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126758764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4159751" y="375422"/>
            <a:ext cx="4527049" cy="5391551"/>
          </a:xfrm>
        </p:spPr>
        <p:txBody>
          <a:bodyPr>
            <a:normAutofit/>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11790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5903913" y="6299200"/>
            <a:ext cx="2895600" cy="365125"/>
          </a:xfrm>
        </p:spPr>
        <p:txBody>
          <a:bodyPr/>
          <a:lstStyle>
            <a:lvl1pPr algn="r">
              <a:defRPr sz="1100" b="0" smtClean="0">
                <a:solidFill>
                  <a:srgbClr val="7DB0CC"/>
                </a:solidFill>
                <a:latin typeface="Arial"/>
              </a:defRPr>
            </a:lvl1pPr>
          </a:lstStyle>
          <a:p>
            <a:pPr>
              <a:defRPr/>
            </a:pPr>
            <a:r>
              <a:rPr lang="en-US"/>
              <a:t>Governance U</a:t>
            </a:r>
            <a:endParaRPr lang="en-US" b="1" dirty="0">
              <a:solidFill>
                <a:schemeClr val="bg1"/>
              </a:solidFill>
            </a:endParaRPr>
          </a:p>
        </p:txBody>
      </p:sp>
    </p:spTree>
    <p:extLst>
      <p:ext uri="{BB962C8B-B14F-4D97-AF65-F5344CB8AC3E}">
        <p14:creationId xmlns:p14="http://schemas.microsoft.com/office/powerpoint/2010/main" val="2998355195"/>
      </p:ext>
    </p:extLst>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598052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717581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47947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476035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auto">
              <a:spcBef>
                <a:spcPts val="0"/>
              </a:spcBef>
              <a:spcAft>
                <a:spcPts val="0"/>
              </a:spcAft>
            </a:pPr>
            <a:endParaRPr lang="en-US">
              <a:solidFill>
                <a:prstClr val="black"/>
              </a:solidFill>
              <a:latin typeface="Constantia"/>
              <a:ea typeface="+mn-e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auto">
              <a:spcBef>
                <a:spcPts val="0"/>
              </a:spcBef>
              <a:spcAft>
                <a:spcPts val="0"/>
              </a:spcAft>
            </a:pPr>
            <a:endParaRPr lang="en-US">
              <a:solidFill>
                <a:prstClr val="black"/>
              </a:solidFill>
              <a:latin typeface="Constantia"/>
              <a:ea typeface="+mn-ea"/>
            </a:endParaRPr>
          </a:p>
        </p:txBody>
      </p:sp>
    </p:spTree>
    <p:extLst>
      <p:ext uri="{BB962C8B-B14F-4D97-AF65-F5344CB8AC3E}">
        <p14:creationId xmlns:p14="http://schemas.microsoft.com/office/powerpoint/2010/main" val="22178164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634050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162577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953A6C4-1C65-4433-8129-677C84908942}" type="datetimeFigureOut">
              <a:rPr lang="en-US" smtClean="0">
                <a:solidFill>
                  <a:srgbClr val="DBF5F9">
                    <a:shade val="90000"/>
                  </a:srgbClr>
                </a:solidFill>
              </a:rPr>
              <a:pPr/>
              <a:t>10/7/2014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4620075-8A5B-4DFE-A331-FE6F14D0AD1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321741037"/>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560426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953A6C4-1C65-4433-8129-677C84908942}" type="datetimeFigureOut">
              <a:rPr lang="en-US" smtClean="0">
                <a:solidFill>
                  <a:srgbClr val="DBF5F9">
                    <a:shade val="90000"/>
                  </a:srgbClr>
                </a:solidFill>
              </a:rPr>
              <a:pPr/>
              <a:t>10/7/2014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4620075-8A5B-4DFE-A331-FE6F14D0AD1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7050049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2331" y="381001"/>
            <a:ext cx="3924469" cy="2209800"/>
          </a:xfrm>
        </p:spPr>
        <p:txBody>
          <a:bodyPr anchor="b"/>
          <a:lstStyle>
            <a:lvl1pPr algn="l">
              <a:defRPr sz="4400" b="0">
                <a:solidFill>
                  <a:srgbClr val="06557E"/>
                </a:solidFill>
              </a:defRPr>
            </a:lvl1pPr>
          </a:lstStyle>
          <a:p>
            <a:r>
              <a:rPr lang="en-US" smtClean="0"/>
              <a:t>Click to edit Master title style</a:t>
            </a:r>
            <a:endParaRPr dirty="0"/>
          </a:p>
        </p:txBody>
      </p:sp>
      <p:sp>
        <p:nvSpPr>
          <p:cNvPr id="4" name="Text Placeholder 3"/>
          <p:cNvSpPr>
            <a:spLocks noGrp="1"/>
          </p:cNvSpPr>
          <p:nvPr>
            <p:ph type="body" sz="half" idx="2"/>
          </p:nvPr>
        </p:nvSpPr>
        <p:spPr>
          <a:xfrm>
            <a:off x="4762331" y="2649070"/>
            <a:ext cx="3924469"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7"/>
          <p:cNvSpPr>
            <a:spLocks noGrp="1"/>
          </p:cNvSpPr>
          <p:nvPr>
            <p:ph type="pic" sz="quarter" idx="13"/>
          </p:nvPr>
        </p:nvSpPr>
        <p:spPr>
          <a:xfrm>
            <a:off x="382588" y="381001"/>
            <a:ext cx="4189412" cy="2189163"/>
          </a:xfrm>
        </p:spPr>
        <p:txBody>
          <a:bodyPr rtlCol="0">
            <a:normAutofit/>
          </a:bodyPr>
          <a:lstStyle/>
          <a:p>
            <a:pPr lvl="0"/>
            <a:r>
              <a:rPr lang="en-US" noProof="0" smtClean="0"/>
              <a:t>Click icon to add picture</a:t>
            </a:r>
            <a:endParaRPr lang="en-US" noProof="0" dirty="0"/>
          </a:p>
        </p:txBody>
      </p:sp>
      <p:sp>
        <p:nvSpPr>
          <p:cNvPr id="11" name="Picture Placeholder 10"/>
          <p:cNvSpPr>
            <a:spLocks noGrp="1"/>
          </p:cNvSpPr>
          <p:nvPr>
            <p:ph type="pic" sz="quarter" idx="14"/>
          </p:nvPr>
        </p:nvSpPr>
        <p:spPr>
          <a:xfrm>
            <a:off x="382588" y="2649538"/>
            <a:ext cx="4189412" cy="2682875"/>
          </a:xfrm>
        </p:spPr>
        <p:txBody>
          <a:bodyPr rtlCol="0">
            <a:normAutofit/>
          </a:bodyPr>
          <a:lstStyle/>
          <a:p>
            <a:pPr lvl="0"/>
            <a:r>
              <a:rPr lang="en-US" noProof="0" smtClean="0"/>
              <a:t>Click icon to add picture</a:t>
            </a:r>
            <a:endParaRPr lang="en-US" noProof="0"/>
          </a:p>
        </p:txBody>
      </p:sp>
      <p:sp>
        <p:nvSpPr>
          <p:cNvPr id="6" name="Slide Number Placeholder 8"/>
          <p:cNvSpPr>
            <a:spLocks noGrp="1"/>
          </p:cNvSpPr>
          <p:nvPr>
            <p:ph type="sldNum" sz="quarter" idx="15"/>
          </p:nvPr>
        </p:nvSpPr>
        <p:spPr/>
        <p:txBody>
          <a:bodyPr/>
          <a:lstStyle>
            <a:lvl1pPr>
              <a:defRPr/>
            </a:lvl1pPr>
          </a:lstStyle>
          <a:p>
            <a:fld id="{979B5AB8-76E7-4EC3-A789-3E216275E159}" type="slidenum">
              <a:rPr lang="en-US"/>
              <a:pPr/>
              <a:t>‹#›</a:t>
            </a:fld>
            <a:endParaRPr lang="en-US"/>
          </a:p>
        </p:txBody>
      </p:sp>
      <p:sp>
        <p:nvSpPr>
          <p:cNvPr id="7" name="Date Placeholder 9"/>
          <p:cNvSpPr>
            <a:spLocks noGrp="1"/>
          </p:cNvSpPr>
          <p:nvPr>
            <p:ph type="dt" sz="half" idx="16"/>
          </p:nvPr>
        </p:nvSpPr>
        <p:spPr/>
        <p:txBody>
          <a:bodyPr/>
          <a:lstStyle>
            <a:lvl1pPr>
              <a:defRPr/>
            </a:lvl1pPr>
          </a:lstStyle>
          <a:p>
            <a:fld id="{F522814A-8A73-45B4-9E97-5DC483D3F591}" type="datetime1">
              <a:rPr lang="en-US"/>
              <a:pPr/>
              <a:t>10/7/2014</a:t>
            </a:fld>
            <a:endParaRPr lang="en-US"/>
          </a:p>
        </p:txBody>
      </p:sp>
      <p:sp>
        <p:nvSpPr>
          <p:cNvPr id="9" name="Footer Placeholder 10"/>
          <p:cNvSpPr>
            <a:spLocks noGrp="1"/>
          </p:cNvSpPr>
          <p:nvPr>
            <p:ph type="ftr" sz="quarter" idx="17"/>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783243324"/>
      </p:ext>
    </p:extLst>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871024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852183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483569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610437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428334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auto">
              <a:spcBef>
                <a:spcPts val="0"/>
              </a:spcBef>
              <a:spcAft>
                <a:spcPts val="0"/>
              </a:spcAft>
            </a:pPr>
            <a:endParaRPr lang="en-US">
              <a:solidFill>
                <a:prstClr val="black"/>
              </a:solidFill>
              <a:latin typeface="Constantia"/>
              <a:ea typeface="+mn-e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auto">
              <a:spcBef>
                <a:spcPts val="0"/>
              </a:spcBef>
              <a:spcAft>
                <a:spcPts val="0"/>
              </a:spcAft>
            </a:pPr>
            <a:endParaRPr lang="en-US">
              <a:solidFill>
                <a:prstClr val="black"/>
              </a:solidFill>
              <a:latin typeface="Constantia"/>
              <a:ea typeface="+mn-ea"/>
            </a:endParaRPr>
          </a:p>
        </p:txBody>
      </p:sp>
    </p:spTree>
    <p:extLst>
      <p:ext uri="{BB962C8B-B14F-4D97-AF65-F5344CB8AC3E}">
        <p14:creationId xmlns:p14="http://schemas.microsoft.com/office/powerpoint/2010/main" val="19951602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44638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117062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lstStyle>
            <a:lvl1pPr algn="ctr">
              <a:defRPr sz="5000">
                <a:solidFill>
                  <a:schemeClr val="bg1"/>
                </a:solidFill>
              </a:defRPr>
            </a:lvl1pPr>
          </a:lstStyle>
          <a:p>
            <a:r>
              <a:rPr lang="en-US" smtClean="0"/>
              <a:t>Click to edit Master title style</a:t>
            </a:r>
            <a:endParaRPr dirty="0"/>
          </a:p>
        </p:txBody>
      </p:sp>
      <p:sp>
        <p:nvSpPr>
          <p:cNvPr id="3" name="Subtitle 2"/>
          <p:cNvSpPr>
            <a:spLocks noGrp="1"/>
          </p:cNvSpPr>
          <p:nvPr>
            <p:ph type="subTitle" idx="1"/>
          </p:nvPr>
        </p:nvSpPr>
        <p:spPr>
          <a:xfrm>
            <a:off x="457199" y="3307976"/>
            <a:ext cx="8228013" cy="1066800"/>
          </a:xfrm>
        </p:spPr>
        <p:txBody>
          <a:bodyPr tIns="0" bIns="0">
            <a:normAutofit/>
          </a:bodyPr>
          <a:lstStyle>
            <a:lvl1pPr marL="0" indent="0" algn="ctr">
              <a:spcBef>
                <a:spcPts val="300"/>
              </a:spcBef>
              <a:buNone/>
              <a:defRPr sz="3200">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Slide Number Placeholder 8"/>
          <p:cNvSpPr>
            <a:spLocks noGrp="1"/>
          </p:cNvSpPr>
          <p:nvPr>
            <p:ph type="sldNum" sz="quarter" idx="10"/>
          </p:nvPr>
        </p:nvSpPr>
        <p:spPr/>
        <p:txBody>
          <a:bodyPr/>
          <a:lstStyle>
            <a:lvl1pPr>
              <a:defRPr>
                <a:solidFill>
                  <a:srgbClr val="06557E"/>
                </a:solidFill>
              </a:defRPr>
            </a:lvl1pPr>
          </a:lstStyle>
          <a:p>
            <a:fld id="{89520576-21C5-4060-8F0B-CE4AE3827365}" type="slidenum">
              <a:rPr lang="en-US"/>
              <a:pPr/>
              <a:t>‹#›</a:t>
            </a:fld>
            <a:endParaRPr lang="en-US"/>
          </a:p>
        </p:txBody>
      </p:sp>
      <p:sp>
        <p:nvSpPr>
          <p:cNvPr id="5" name="Date Placeholder 9"/>
          <p:cNvSpPr>
            <a:spLocks noGrp="1"/>
          </p:cNvSpPr>
          <p:nvPr>
            <p:ph type="dt" sz="half" idx="11"/>
          </p:nvPr>
        </p:nvSpPr>
        <p:spPr/>
        <p:txBody>
          <a:bodyPr/>
          <a:lstStyle>
            <a:lvl1pPr>
              <a:defRPr/>
            </a:lvl1pPr>
          </a:lstStyle>
          <a:p>
            <a:fld id="{5799423E-0A57-4934-89BB-C30A3F596DD7}" type="datetime1">
              <a:rPr lang="en-US"/>
              <a:pPr/>
              <a:t>10/7/2014</a:t>
            </a:fld>
            <a:endParaRPr lang="en-US"/>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36999504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Slide Number Placeholder 8"/>
          <p:cNvSpPr>
            <a:spLocks noGrp="1"/>
          </p:cNvSpPr>
          <p:nvPr>
            <p:ph type="sldNum" sz="quarter" idx="10"/>
          </p:nvPr>
        </p:nvSpPr>
        <p:spPr/>
        <p:txBody>
          <a:bodyPr/>
          <a:lstStyle>
            <a:lvl1pPr>
              <a:defRPr/>
            </a:lvl1pPr>
          </a:lstStyle>
          <a:p>
            <a:fld id="{1BD63E09-3F88-4DC4-9F1F-EA047DFA0088}" type="slidenum">
              <a:rPr lang="en-US">
                <a:solidFill>
                  <a:prstClr val="white"/>
                </a:solidFill>
              </a:rPr>
              <a:pPr/>
              <a:t>‹#›</a:t>
            </a:fld>
            <a:endParaRPr lang="en-US">
              <a:solidFill>
                <a:prstClr val="white"/>
              </a:solidFill>
            </a:endParaRPr>
          </a:p>
        </p:txBody>
      </p:sp>
      <p:sp>
        <p:nvSpPr>
          <p:cNvPr id="5" name="Date Placeholder 9"/>
          <p:cNvSpPr>
            <a:spLocks noGrp="1"/>
          </p:cNvSpPr>
          <p:nvPr>
            <p:ph type="dt" sz="half" idx="11"/>
          </p:nvPr>
        </p:nvSpPr>
        <p:spPr/>
        <p:txBody>
          <a:bodyPr/>
          <a:lstStyle>
            <a:lvl1pPr>
              <a:defRPr/>
            </a:lvl1pPr>
          </a:lstStyle>
          <a:p>
            <a:fld id="{48EF68E1-67FE-4A8F-8CD0-ED84E5DAD064}" type="datetime1">
              <a:rPr lang="en-US"/>
              <a:pPr/>
              <a:t>10/7/2014</a:t>
            </a:fld>
            <a:endParaRPr lang="en-US"/>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405097096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1694562"/>
            <a:ext cx="8229600" cy="4001134"/>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Slide Number Placeholder 8"/>
          <p:cNvSpPr>
            <a:spLocks noGrp="1"/>
          </p:cNvSpPr>
          <p:nvPr>
            <p:ph type="sldNum" sz="quarter" idx="10"/>
          </p:nvPr>
        </p:nvSpPr>
        <p:spPr/>
        <p:txBody>
          <a:bodyPr/>
          <a:lstStyle>
            <a:lvl1pPr>
              <a:defRPr/>
            </a:lvl1pPr>
          </a:lstStyle>
          <a:p>
            <a:fld id="{7EB17641-9330-4254-A117-F151842FE872}" type="slidenum">
              <a:rPr lang="en-US"/>
              <a:pPr/>
              <a:t>‹#›</a:t>
            </a:fld>
            <a:endParaRPr lang="en-US"/>
          </a:p>
        </p:txBody>
      </p:sp>
      <p:sp>
        <p:nvSpPr>
          <p:cNvPr id="5" name="Date Placeholder 9"/>
          <p:cNvSpPr>
            <a:spLocks noGrp="1"/>
          </p:cNvSpPr>
          <p:nvPr>
            <p:ph type="dt" sz="half" idx="11"/>
          </p:nvPr>
        </p:nvSpPr>
        <p:spPr/>
        <p:txBody>
          <a:bodyPr/>
          <a:lstStyle>
            <a:lvl1pPr>
              <a:defRPr/>
            </a:lvl1pPr>
          </a:lstStyle>
          <a:p>
            <a:fld id="{B4E29FC9-2251-402A-BACA-25E97EC95D28}" type="datetime1">
              <a:rPr lang="en-US"/>
              <a:pPr/>
              <a:t>10/7/2014</a:t>
            </a:fld>
            <a:endParaRPr lang="en-US"/>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1725105813"/>
      </p:ext>
    </p:extLst>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2113" y="1288353"/>
            <a:ext cx="8229600" cy="1362075"/>
          </a:xfrm>
        </p:spPr>
        <p:txBody>
          <a:bodyPr anchor="b"/>
          <a:lstStyle>
            <a:lvl1pPr algn="ctr">
              <a:defRPr sz="5000" b="0" cap="none" baseline="0">
                <a:solidFill>
                  <a:schemeClr val="bg1"/>
                </a:solidFill>
              </a:defRPr>
            </a:lvl1pPr>
          </a:lstStyle>
          <a:p>
            <a:r>
              <a:rPr lang="en-US" smtClean="0"/>
              <a:t>Click to edit Master title style</a:t>
            </a:r>
            <a:endParaRPr dirty="0"/>
          </a:p>
        </p:txBody>
      </p:sp>
      <p:sp>
        <p:nvSpPr>
          <p:cNvPr id="3" name="Text Placeholder 2"/>
          <p:cNvSpPr>
            <a:spLocks noGrp="1"/>
          </p:cNvSpPr>
          <p:nvPr>
            <p:ph type="body" idx="1"/>
          </p:nvPr>
        </p:nvSpPr>
        <p:spPr>
          <a:xfrm>
            <a:off x="392113" y="2859601"/>
            <a:ext cx="8229600" cy="1500187"/>
          </a:xfrm>
        </p:spPr>
        <p:txBody>
          <a:bodyPr>
            <a:normAutofit/>
          </a:bodyPr>
          <a:lstStyle>
            <a:lvl1pPr marL="0" indent="0" algn="ctr">
              <a:spcBef>
                <a:spcPts val="300"/>
              </a:spcBef>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8"/>
          <p:cNvSpPr>
            <a:spLocks noGrp="1"/>
          </p:cNvSpPr>
          <p:nvPr>
            <p:ph type="sldNum" sz="quarter" idx="10"/>
          </p:nvPr>
        </p:nvSpPr>
        <p:spPr/>
        <p:txBody>
          <a:bodyPr/>
          <a:lstStyle>
            <a:lvl1pPr>
              <a:defRPr>
                <a:solidFill>
                  <a:srgbClr val="06557E"/>
                </a:solidFill>
              </a:defRPr>
            </a:lvl1pPr>
          </a:lstStyle>
          <a:p>
            <a:fld id="{F978D154-E5F3-414F-9166-9D7DDD0F5481}" type="slidenum">
              <a:rPr lang="en-US"/>
              <a:pPr/>
              <a:t>‹#›</a:t>
            </a:fld>
            <a:endParaRPr lang="en-US"/>
          </a:p>
        </p:txBody>
      </p:sp>
      <p:sp>
        <p:nvSpPr>
          <p:cNvPr id="5" name="Date Placeholder 9"/>
          <p:cNvSpPr>
            <a:spLocks noGrp="1"/>
          </p:cNvSpPr>
          <p:nvPr>
            <p:ph type="dt" sz="half" idx="11"/>
          </p:nvPr>
        </p:nvSpPr>
        <p:spPr/>
        <p:txBody>
          <a:bodyPr/>
          <a:lstStyle>
            <a:lvl1pPr>
              <a:defRPr/>
            </a:lvl1pPr>
          </a:lstStyle>
          <a:p>
            <a:fld id="{1B92AA24-5CC8-4281-99C1-A564BA8EE021}" type="datetime1">
              <a:rPr lang="en-US"/>
              <a:pPr/>
              <a:t>10/7/2014</a:t>
            </a:fld>
            <a:endParaRPr lang="en-US"/>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764399919"/>
      </p:ext>
    </p:extLst>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199" y="1684733"/>
            <a:ext cx="4047669" cy="4122017"/>
          </a:xfrm>
        </p:spPr>
        <p:txBody>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7891" y="1684733"/>
            <a:ext cx="4038910" cy="4122018"/>
          </a:xfrm>
        </p:spPr>
        <p:txBody>
          <a:bodyPr/>
          <a:lstStyle>
            <a:lvl1pPr>
              <a:defRPr sz="3200"/>
            </a:lvl1pPr>
            <a:lvl2pPr>
              <a:defRPr sz="2800"/>
            </a:lvl2pPr>
            <a:lvl3pPr>
              <a:defRPr sz="2800"/>
            </a:lvl3pPr>
            <a:lvl4pPr>
              <a:defRPr sz="2800"/>
            </a:lvl4pPr>
            <a:lvl5pPr>
              <a:defRPr sz="2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0"/>
          </p:nvPr>
        </p:nvSpPr>
        <p:spPr>
          <a:xfrm>
            <a:off x="5903913" y="6299200"/>
            <a:ext cx="2895600" cy="365125"/>
          </a:xfrm>
        </p:spPr>
        <p:txBody>
          <a:bodyPr/>
          <a:lstStyle>
            <a:lvl1pPr algn="r">
              <a:defRPr sz="1100" b="0" smtClean="0">
                <a:solidFill>
                  <a:srgbClr val="7DB0CC"/>
                </a:solidFill>
                <a:latin typeface="Arial"/>
              </a:defRPr>
            </a:lvl1pPr>
          </a:lstStyle>
          <a:p>
            <a:pPr>
              <a:defRPr/>
            </a:pPr>
            <a:r>
              <a:rPr lang="en-US"/>
              <a:t>Governance U</a:t>
            </a:r>
            <a:endParaRPr lang="en-US" b="1" dirty="0">
              <a:solidFill>
                <a:prstClr val="white"/>
              </a:solidFill>
            </a:endParaRPr>
          </a:p>
        </p:txBody>
      </p:sp>
    </p:spTree>
    <p:extLst>
      <p:ext uri="{BB962C8B-B14F-4D97-AF65-F5344CB8AC3E}">
        <p14:creationId xmlns:p14="http://schemas.microsoft.com/office/powerpoint/2010/main" val="291373777"/>
      </p:ext>
    </p:extLst>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658836"/>
            <a:ext cx="8229600" cy="762000"/>
          </a:xfrm>
        </p:spPr>
        <p:txBody>
          <a:bodyPr anchor="b">
            <a:noAutofit/>
          </a:bodyPr>
          <a:lstStyle>
            <a:lvl1pPr marL="0" indent="0" algn="l">
              <a:lnSpc>
                <a:spcPts val="2600"/>
              </a:lnSpc>
              <a:spcBef>
                <a:spcPts val="0"/>
              </a:spcBef>
              <a:buNone/>
              <a:defRPr sz="3200" b="1">
                <a:solidFill>
                  <a:srgbClr val="7DB0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198" y="2521885"/>
            <a:ext cx="8229601" cy="3215362"/>
          </a:xfrm>
        </p:spPr>
        <p:txBody>
          <a:bodyPr/>
          <a:lstStyle>
            <a:lvl1pPr>
              <a:defRPr sz="3600"/>
            </a:lvl1pPr>
            <a:lvl2pPr>
              <a:defRPr sz="2800"/>
            </a:lvl2pPr>
            <a:lvl3pPr>
              <a:defRPr sz="2800"/>
            </a:lvl3pPr>
            <a:lvl4pPr>
              <a:defRPr sz="2800"/>
            </a:lvl4pPr>
            <a:lvl5pPr>
              <a:defRPr sz="2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0"/>
          </p:nvPr>
        </p:nvSpPr>
        <p:spPr>
          <a:xfrm>
            <a:off x="5903913" y="6299200"/>
            <a:ext cx="2895600" cy="365125"/>
          </a:xfrm>
        </p:spPr>
        <p:txBody>
          <a:bodyPr/>
          <a:lstStyle>
            <a:lvl1pPr algn="r">
              <a:defRPr sz="1100" b="0" smtClean="0">
                <a:solidFill>
                  <a:srgbClr val="7DB0CC"/>
                </a:solidFill>
                <a:latin typeface="Arial"/>
              </a:defRPr>
            </a:lvl1pPr>
          </a:lstStyle>
          <a:p>
            <a:pPr>
              <a:defRPr/>
            </a:pPr>
            <a:r>
              <a:rPr lang="en-US"/>
              <a:t>Governance U</a:t>
            </a:r>
            <a:endParaRPr lang="en-US" b="1" dirty="0">
              <a:solidFill>
                <a:prstClr val="white"/>
              </a:solidFill>
            </a:endParaRPr>
          </a:p>
        </p:txBody>
      </p:sp>
    </p:spTree>
    <p:extLst>
      <p:ext uri="{BB962C8B-B14F-4D97-AF65-F5344CB8AC3E}">
        <p14:creationId xmlns:p14="http://schemas.microsoft.com/office/powerpoint/2010/main" val="285524182"/>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199" y="1672410"/>
            <a:ext cx="8229601" cy="4010326"/>
          </a:xfrm>
        </p:spPr>
        <p:txBody>
          <a:bodyPr/>
          <a:lstStyle>
            <a:lvl1pPr>
              <a:defRPr sz="32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Slide Number Placeholder 8"/>
          <p:cNvSpPr>
            <a:spLocks noGrp="1"/>
          </p:cNvSpPr>
          <p:nvPr>
            <p:ph type="sldNum" sz="quarter" idx="10"/>
          </p:nvPr>
        </p:nvSpPr>
        <p:spPr/>
        <p:txBody>
          <a:bodyPr/>
          <a:lstStyle>
            <a:lvl1pPr>
              <a:defRPr/>
            </a:lvl1pPr>
          </a:lstStyle>
          <a:p>
            <a:fld id="{084EB8E4-805B-425F-80A2-ECC69148072D}" type="slidenum">
              <a:rPr lang="en-US">
                <a:solidFill>
                  <a:prstClr val="white"/>
                </a:solidFill>
              </a:rPr>
              <a:pPr/>
              <a:t>‹#›</a:t>
            </a:fld>
            <a:endParaRPr lang="en-US">
              <a:solidFill>
                <a:prstClr val="white"/>
              </a:solidFill>
            </a:endParaRPr>
          </a:p>
        </p:txBody>
      </p:sp>
      <p:sp>
        <p:nvSpPr>
          <p:cNvPr id="5" name="Date Placeholder 9"/>
          <p:cNvSpPr>
            <a:spLocks noGrp="1"/>
          </p:cNvSpPr>
          <p:nvPr>
            <p:ph type="dt" sz="half" idx="11"/>
          </p:nvPr>
        </p:nvSpPr>
        <p:spPr/>
        <p:txBody>
          <a:bodyPr/>
          <a:lstStyle>
            <a:lvl1pPr>
              <a:defRPr/>
            </a:lvl1pPr>
          </a:lstStyle>
          <a:p>
            <a:fld id="{259DD53C-42A6-48CF-AB41-2F048DA47924}" type="datetime1">
              <a:rPr lang="en-US"/>
              <a:pPr/>
              <a:t>10/7/2014</a:t>
            </a:fld>
            <a:endParaRPr lang="en-US"/>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2917278720"/>
      </p:ext>
    </p:extLst>
  </p:cSld>
  <p:clrMapOvr>
    <a:masterClrMapping/>
  </p:clrMapOvr>
  <p:transition spd="med">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91058" y="1773635"/>
            <a:ext cx="3995742" cy="4012776"/>
          </a:xfrm>
        </p:spPr>
        <p:txBody>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199" y="1773634"/>
            <a:ext cx="3877493" cy="4012777"/>
          </a:xfrm>
        </p:spPr>
        <p:txBody>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Slide Number Placeholder 8"/>
          <p:cNvSpPr>
            <a:spLocks noGrp="1"/>
          </p:cNvSpPr>
          <p:nvPr>
            <p:ph type="sldNum" sz="quarter" idx="15"/>
          </p:nvPr>
        </p:nvSpPr>
        <p:spPr/>
        <p:txBody>
          <a:bodyPr/>
          <a:lstStyle>
            <a:lvl1pPr>
              <a:defRPr/>
            </a:lvl1pPr>
          </a:lstStyle>
          <a:p>
            <a:fld id="{DB434258-7A21-45B3-AEB3-27DFB3F9B00F}" type="slidenum">
              <a:rPr lang="en-US">
                <a:solidFill>
                  <a:prstClr val="white"/>
                </a:solidFill>
              </a:rPr>
              <a:pPr/>
              <a:t>‹#›</a:t>
            </a:fld>
            <a:endParaRPr lang="en-US">
              <a:solidFill>
                <a:prstClr val="white"/>
              </a:solidFill>
            </a:endParaRPr>
          </a:p>
        </p:txBody>
      </p:sp>
      <p:sp>
        <p:nvSpPr>
          <p:cNvPr id="6" name="Date Placeholder 9"/>
          <p:cNvSpPr>
            <a:spLocks noGrp="1"/>
          </p:cNvSpPr>
          <p:nvPr>
            <p:ph type="dt" sz="half" idx="16"/>
          </p:nvPr>
        </p:nvSpPr>
        <p:spPr/>
        <p:txBody>
          <a:bodyPr/>
          <a:lstStyle>
            <a:lvl1pPr>
              <a:defRPr/>
            </a:lvl1pPr>
          </a:lstStyle>
          <a:p>
            <a:fld id="{8BB4E8DE-E759-41C4-A3BA-C32C1DE9A0E8}" type="datetime1">
              <a:rPr lang="en-US"/>
              <a:pPr/>
              <a:t>10/7/2014</a:t>
            </a:fld>
            <a:endParaRPr lang="en-US"/>
          </a:p>
        </p:txBody>
      </p:sp>
      <p:sp>
        <p:nvSpPr>
          <p:cNvPr id="7" name="Footer Placeholder 10"/>
          <p:cNvSpPr>
            <a:spLocks noGrp="1"/>
          </p:cNvSpPr>
          <p:nvPr>
            <p:ph type="ftr" sz="quarter" idx="17"/>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3791973544"/>
      </p:ext>
    </p:extLst>
  </p:cSld>
  <p:clrMapOvr>
    <a:masterClrMapping/>
  </p:clrMapOvr>
  <p:transition spd="med">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Slide Number Placeholder 8"/>
          <p:cNvSpPr>
            <a:spLocks noGrp="1"/>
          </p:cNvSpPr>
          <p:nvPr>
            <p:ph type="sldNum" sz="quarter" idx="10"/>
          </p:nvPr>
        </p:nvSpPr>
        <p:spPr/>
        <p:txBody>
          <a:bodyPr/>
          <a:lstStyle>
            <a:lvl1pPr>
              <a:defRPr/>
            </a:lvl1pPr>
          </a:lstStyle>
          <a:p>
            <a:fld id="{A38C50C4-8379-412D-996E-A5A6DE67438A}" type="slidenum">
              <a:rPr lang="en-US">
                <a:solidFill>
                  <a:prstClr val="white"/>
                </a:solidFill>
              </a:rPr>
              <a:pPr/>
              <a:t>‹#›</a:t>
            </a:fld>
            <a:endParaRPr lang="en-US">
              <a:solidFill>
                <a:prstClr val="white"/>
              </a:solidFill>
            </a:endParaRPr>
          </a:p>
        </p:txBody>
      </p:sp>
      <p:sp>
        <p:nvSpPr>
          <p:cNvPr id="4" name="Date Placeholder 9"/>
          <p:cNvSpPr>
            <a:spLocks noGrp="1"/>
          </p:cNvSpPr>
          <p:nvPr>
            <p:ph type="dt" sz="half" idx="11"/>
          </p:nvPr>
        </p:nvSpPr>
        <p:spPr/>
        <p:txBody>
          <a:bodyPr/>
          <a:lstStyle>
            <a:lvl1pPr>
              <a:defRPr/>
            </a:lvl1pPr>
          </a:lstStyle>
          <a:p>
            <a:fld id="{C1094B2A-0FE3-47DF-866E-AE2AC1C1E1EE}" type="datetime1">
              <a:rPr lang="en-US"/>
              <a:pPr/>
              <a:t>10/7/2014</a:t>
            </a:fld>
            <a:endParaRPr lang="en-US"/>
          </a:p>
        </p:txBody>
      </p:sp>
      <p:sp>
        <p:nvSpPr>
          <p:cNvPr id="5"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1215291158"/>
      </p:ext>
    </p:extLst>
  </p:cSld>
  <p:clrMapOvr>
    <a:masterClrMapping/>
  </p:clrMapOvr>
  <p:transition spd="med">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5903913" y="6299200"/>
            <a:ext cx="2895600" cy="365125"/>
          </a:xfrm>
        </p:spPr>
        <p:txBody>
          <a:bodyPr/>
          <a:lstStyle>
            <a:lvl1pPr algn="r">
              <a:defRPr sz="1100" b="0" smtClean="0">
                <a:solidFill>
                  <a:srgbClr val="7DB0CC"/>
                </a:solidFill>
                <a:latin typeface="Arial"/>
              </a:defRPr>
            </a:lvl1pPr>
          </a:lstStyle>
          <a:p>
            <a:pPr>
              <a:defRPr/>
            </a:pPr>
            <a:r>
              <a:rPr lang="en-US"/>
              <a:t>Governance U</a:t>
            </a:r>
            <a:endParaRPr lang="en-US" b="1" dirty="0">
              <a:solidFill>
                <a:prstClr val="white"/>
              </a:solidFill>
            </a:endParaRPr>
          </a:p>
        </p:txBody>
      </p:sp>
    </p:spTree>
    <p:extLst>
      <p:ext uri="{BB962C8B-B14F-4D97-AF65-F5344CB8AC3E}">
        <p14:creationId xmlns:p14="http://schemas.microsoft.com/office/powerpoint/2010/main" val="2462966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4159751" y="375422"/>
            <a:ext cx="4527049" cy="5391551"/>
          </a:xfrm>
        </p:spPr>
        <p:txBody>
          <a:bodyPr>
            <a:normAutofit/>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11790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5903913" y="6299200"/>
            <a:ext cx="2895600" cy="365125"/>
          </a:xfrm>
        </p:spPr>
        <p:txBody>
          <a:bodyPr/>
          <a:lstStyle>
            <a:lvl1pPr algn="r">
              <a:defRPr sz="1100" b="0" smtClean="0">
                <a:solidFill>
                  <a:srgbClr val="7DB0CC"/>
                </a:solidFill>
                <a:latin typeface="Arial"/>
              </a:defRPr>
            </a:lvl1pPr>
          </a:lstStyle>
          <a:p>
            <a:pPr>
              <a:defRPr/>
            </a:pPr>
            <a:r>
              <a:rPr lang="en-US"/>
              <a:t>Governance U</a:t>
            </a:r>
            <a:endParaRPr lang="en-US" b="1" dirty="0">
              <a:solidFill>
                <a:prstClr val="white"/>
              </a:solidFill>
            </a:endParaRPr>
          </a:p>
        </p:txBody>
      </p:sp>
    </p:spTree>
    <p:extLst>
      <p:ext uri="{BB962C8B-B14F-4D97-AF65-F5344CB8AC3E}">
        <p14:creationId xmlns:p14="http://schemas.microsoft.com/office/powerpoint/2010/main" val="1149710824"/>
      </p:ext>
    </p:extLst>
  </p:cSld>
  <p:clrMapOvr>
    <a:masterClrMapping/>
  </p:clrMapOvr>
  <p:transition spd="med">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2331" y="381001"/>
            <a:ext cx="3924469" cy="2209800"/>
          </a:xfrm>
        </p:spPr>
        <p:txBody>
          <a:bodyPr anchor="b"/>
          <a:lstStyle>
            <a:lvl1pPr algn="l">
              <a:defRPr sz="4400" b="0">
                <a:solidFill>
                  <a:srgbClr val="06557E"/>
                </a:solidFill>
              </a:defRPr>
            </a:lvl1pPr>
          </a:lstStyle>
          <a:p>
            <a:r>
              <a:rPr lang="en-US" smtClean="0"/>
              <a:t>Click to edit Master title style</a:t>
            </a:r>
            <a:endParaRPr dirty="0"/>
          </a:p>
        </p:txBody>
      </p:sp>
      <p:sp>
        <p:nvSpPr>
          <p:cNvPr id="4" name="Text Placeholder 3"/>
          <p:cNvSpPr>
            <a:spLocks noGrp="1"/>
          </p:cNvSpPr>
          <p:nvPr>
            <p:ph type="body" sz="half" idx="2"/>
          </p:nvPr>
        </p:nvSpPr>
        <p:spPr>
          <a:xfrm>
            <a:off x="4762331" y="2649070"/>
            <a:ext cx="3924469"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7"/>
          <p:cNvSpPr>
            <a:spLocks noGrp="1"/>
          </p:cNvSpPr>
          <p:nvPr>
            <p:ph type="pic" sz="quarter" idx="13"/>
          </p:nvPr>
        </p:nvSpPr>
        <p:spPr>
          <a:xfrm>
            <a:off x="382588" y="381001"/>
            <a:ext cx="4189412" cy="2189163"/>
          </a:xfrm>
        </p:spPr>
        <p:txBody>
          <a:bodyPr rtlCol="0">
            <a:normAutofit/>
          </a:bodyPr>
          <a:lstStyle/>
          <a:p>
            <a:pPr lvl="0"/>
            <a:r>
              <a:rPr lang="en-US" noProof="0" smtClean="0"/>
              <a:t>Click icon to add picture</a:t>
            </a:r>
            <a:endParaRPr lang="en-US" noProof="0" dirty="0"/>
          </a:p>
        </p:txBody>
      </p:sp>
      <p:sp>
        <p:nvSpPr>
          <p:cNvPr id="11" name="Picture Placeholder 10"/>
          <p:cNvSpPr>
            <a:spLocks noGrp="1"/>
          </p:cNvSpPr>
          <p:nvPr>
            <p:ph type="pic" sz="quarter" idx="14"/>
          </p:nvPr>
        </p:nvSpPr>
        <p:spPr>
          <a:xfrm>
            <a:off x="382588" y="2649538"/>
            <a:ext cx="4189412" cy="2682875"/>
          </a:xfrm>
        </p:spPr>
        <p:txBody>
          <a:bodyPr rtlCol="0">
            <a:normAutofit/>
          </a:bodyPr>
          <a:lstStyle/>
          <a:p>
            <a:pPr lvl="0"/>
            <a:r>
              <a:rPr lang="en-US" noProof="0" smtClean="0"/>
              <a:t>Click icon to add picture</a:t>
            </a:r>
            <a:endParaRPr lang="en-US" noProof="0"/>
          </a:p>
        </p:txBody>
      </p:sp>
      <p:sp>
        <p:nvSpPr>
          <p:cNvPr id="6" name="Slide Number Placeholder 8"/>
          <p:cNvSpPr>
            <a:spLocks noGrp="1"/>
          </p:cNvSpPr>
          <p:nvPr>
            <p:ph type="sldNum" sz="quarter" idx="15"/>
          </p:nvPr>
        </p:nvSpPr>
        <p:spPr/>
        <p:txBody>
          <a:bodyPr/>
          <a:lstStyle>
            <a:lvl1pPr>
              <a:defRPr/>
            </a:lvl1pPr>
          </a:lstStyle>
          <a:p>
            <a:fld id="{979B5AB8-76E7-4EC3-A789-3E216275E159}" type="slidenum">
              <a:rPr lang="en-US">
                <a:solidFill>
                  <a:prstClr val="white"/>
                </a:solidFill>
              </a:rPr>
              <a:pPr/>
              <a:t>‹#›</a:t>
            </a:fld>
            <a:endParaRPr lang="en-US">
              <a:solidFill>
                <a:prstClr val="white"/>
              </a:solidFill>
            </a:endParaRPr>
          </a:p>
        </p:txBody>
      </p:sp>
      <p:sp>
        <p:nvSpPr>
          <p:cNvPr id="7" name="Date Placeholder 9"/>
          <p:cNvSpPr>
            <a:spLocks noGrp="1"/>
          </p:cNvSpPr>
          <p:nvPr>
            <p:ph type="dt" sz="half" idx="16"/>
          </p:nvPr>
        </p:nvSpPr>
        <p:spPr/>
        <p:txBody>
          <a:bodyPr/>
          <a:lstStyle>
            <a:lvl1pPr>
              <a:defRPr/>
            </a:lvl1pPr>
          </a:lstStyle>
          <a:p>
            <a:fld id="{F522814A-8A73-45B4-9E97-5DC483D3F591}" type="datetime1">
              <a:rPr lang="en-US"/>
              <a:pPr/>
              <a:t>10/7/2014</a:t>
            </a:fld>
            <a:endParaRPr lang="en-US"/>
          </a:p>
        </p:txBody>
      </p:sp>
      <p:sp>
        <p:nvSpPr>
          <p:cNvPr id="9" name="Footer Placeholder 10"/>
          <p:cNvSpPr>
            <a:spLocks noGrp="1"/>
          </p:cNvSpPr>
          <p:nvPr>
            <p:ph type="ftr" sz="quarter" idx="17"/>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2065298750"/>
      </p:ext>
    </p:extLst>
  </p:cSld>
  <p:clrMapOvr>
    <a:masterClrMapping/>
  </p:clrMapOvr>
  <p:transition spd="med">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1694562"/>
            <a:ext cx="8229600" cy="4001134"/>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Slide Number Placeholder 8"/>
          <p:cNvSpPr>
            <a:spLocks noGrp="1"/>
          </p:cNvSpPr>
          <p:nvPr>
            <p:ph type="sldNum" sz="quarter" idx="10"/>
          </p:nvPr>
        </p:nvSpPr>
        <p:spPr/>
        <p:txBody>
          <a:bodyPr/>
          <a:lstStyle>
            <a:lvl1pPr>
              <a:defRPr/>
            </a:lvl1pPr>
          </a:lstStyle>
          <a:p>
            <a:fld id="{7EB17641-9330-4254-A117-F151842FE872}" type="slidenum">
              <a:rPr lang="en-US">
                <a:solidFill>
                  <a:prstClr val="white"/>
                </a:solidFill>
              </a:rPr>
              <a:pPr/>
              <a:t>‹#›</a:t>
            </a:fld>
            <a:endParaRPr lang="en-US">
              <a:solidFill>
                <a:prstClr val="white"/>
              </a:solidFill>
            </a:endParaRPr>
          </a:p>
        </p:txBody>
      </p:sp>
      <p:sp>
        <p:nvSpPr>
          <p:cNvPr id="5" name="Date Placeholder 9"/>
          <p:cNvSpPr>
            <a:spLocks noGrp="1"/>
          </p:cNvSpPr>
          <p:nvPr>
            <p:ph type="dt" sz="half" idx="11"/>
          </p:nvPr>
        </p:nvSpPr>
        <p:spPr/>
        <p:txBody>
          <a:bodyPr/>
          <a:lstStyle>
            <a:lvl1pPr>
              <a:defRPr/>
            </a:lvl1pPr>
          </a:lstStyle>
          <a:p>
            <a:fld id="{B4E29FC9-2251-402A-BACA-25E97EC95D28}" type="datetime1">
              <a:rPr lang="en-US"/>
              <a:pPr/>
              <a:t>10/7/2014</a:t>
            </a:fld>
            <a:endParaRPr lang="en-US"/>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121643349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60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8"/>
          <p:cNvGraphicFramePr>
            <a:graphicFrameLocks noChangeAspect="1"/>
          </p:cNvGraphicFramePr>
          <p:nvPr userDrawn="1"/>
        </p:nvGraphicFramePr>
        <p:xfrm>
          <a:off x="6096000" y="6096000"/>
          <a:ext cx="2895600" cy="419100"/>
        </p:xfrm>
        <a:graphic>
          <a:graphicData uri="http://schemas.openxmlformats.org/presentationml/2006/ole">
            <mc:AlternateContent xmlns:mc="http://schemas.openxmlformats.org/markup-compatibility/2006">
              <mc:Choice xmlns:v="urn:schemas-microsoft-com:vml" Requires="v">
                <p:oleObj spid="_x0000_s1039" name="Photo Editor Photo" r:id="rId4" imgW="17438095" imgH="2523810" progId="MSPhotoEd.3">
                  <p:embed/>
                </p:oleObj>
              </mc:Choice>
              <mc:Fallback>
                <p:oleObj name="Photo Editor Photo" r:id="rId4" imgW="17438095" imgH="252381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6096000"/>
                        <a:ext cx="2895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066800"/>
            <a:ext cx="1600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auto">
          <a:xfrm>
            <a:off x="0" y="914400"/>
            <a:ext cx="9144000" cy="228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2813"/>
            <a:endParaRPr lang="en-US" sz="3600">
              <a:solidFill>
                <a:srgbClr val="000000"/>
              </a:solidFill>
              <a:latin typeface="Times New Roman" pitchFamily="18" charset="0"/>
              <a:ea typeface="+mn-ea"/>
            </a:endParaRPr>
          </a:p>
        </p:txBody>
      </p:sp>
      <p:sp>
        <p:nvSpPr>
          <p:cNvPr id="256002" name="Rectangle 2"/>
          <p:cNvSpPr>
            <a:spLocks noGrp="1" noChangeArrowheads="1"/>
          </p:cNvSpPr>
          <p:nvPr>
            <p:ph type="ctrTitle"/>
          </p:nvPr>
        </p:nvSpPr>
        <p:spPr>
          <a:xfrm>
            <a:off x="2057400" y="1600200"/>
            <a:ext cx="6553200" cy="1470025"/>
          </a:xfrm>
        </p:spPr>
        <p:txBody>
          <a:bodyPr/>
          <a:lstStyle>
            <a:lvl1pPr>
              <a:defRPr/>
            </a:lvl1pPr>
          </a:lstStyle>
          <a:p>
            <a:r>
              <a:rPr lang="en-US"/>
              <a:t>Click to edit Master title style</a:t>
            </a:r>
          </a:p>
        </p:txBody>
      </p:sp>
      <p:sp>
        <p:nvSpPr>
          <p:cNvPr id="256003" name="Rectangle 3"/>
          <p:cNvSpPr>
            <a:spLocks noGrp="1" noChangeArrowheads="1"/>
          </p:cNvSpPr>
          <p:nvPr>
            <p:ph type="subTitle" idx="1"/>
          </p:nvPr>
        </p:nvSpPr>
        <p:spPr>
          <a:xfrm>
            <a:off x="2286000" y="3355975"/>
            <a:ext cx="61722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C48F1438-E947-485E-AC77-D4ECD6909F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87247949"/>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8A1CE725-442A-43AB-811B-8694EAAC576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487508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AEE931E2-84E0-4613-BD82-71123C82AE7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5336490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8D03F4B7-FCE3-4AA6-9843-2559B93429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7300138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p:txBody>
          <a:bodyPr/>
          <a:lstStyle>
            <a:lvl1pPr>
              <a:defRPr/>
            </a:lvl1pPr>
          </a:lstStyle>
          <a:p>
            <a:pPr>
              <a:defRPr/>
            </a:pPr>
            <a:fld id="{DF9277D2-C9EC-4A15-9D29-D203EC7F80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2225331"/>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p:txBody>
          <a:bodyPr/>
          <a:lstStyle>
            <a:lvl1pPr>
              <a:defRPr/>
            </a:lvl1pPr>
          </a:lstStyle>
          <a:p>
            <a:pPr>
              <a:defRPr/>
            </a:pPr>
            <a:fld id="{9DDAAD9C-9479-4DBB-94DA-61E693EE51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39639939"/>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p:txBody>
          <a:bodyPr/>
          <a:lstStyle>
            <a:lvl1pPr>
              <a:defRPr/>
            </a:lvl1pPr>
          </a:lstStyle>
          <a:p>
            <a:pPr>
              <a:defRPr/>
            </a:pPr>
            <a:fld id="{B6593065-F75D-48F4-9F73-81EC405F22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765852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Slide Number Placeholder 8"/>
          <p:cNvSpPr>
            <a:spLocks noGrp="1"/>
          </p:cNvSpPr>
          <p:nvPr>
            <p:ph type="sldNum" sz="quarter" idx="10"/>
          </p:nvPr>
        </p:nvSpPr>
        <p:spPr/>
        <p:txBody>
          <a:bodyPr/>
          <a:lstStyle>
            <a:lvl1pPr>
              <a:defRPr/>
            </a:lvl1pPr>
          </a:lstStyle>
          <a:p>
            <a:fld id="{1BD63E09-3F88-4DC4-9F1F-EA047DFA0088}" type="slidenum">
              <a:rPr lang="en-US"/>
              <a:pPr/>
              <a:t>‹#›</a:t>
            </a:fld>
            <a:endParaRPr lang="en-US"/>
          </a:p>
        </p:txBody>
      </p:sp>
      <p:sp>
        <p:nvSpPr>
          <p:cNvPr id="5" name="Date Placeholder 9"/>
          <p:cNvSpPr>
            <a:spLocks noGrp="1"/>
          </p:cNvSpPr>
          <p:nvPr>
            <p:ph type="dt" sz="half" idx="11"/>
          </p:nvPr>
        </p:nvSpPr>
        <p:spPr/>
        <p:txBody>
          <a:bodyPr/>
          <a:lstStyle>
            <a:lvl1pPr>
              <a:defRPr/>
            </a:lvl1pPr>
          </a:lstStyle>
          <a:p>
            <a:fld id="{48EF68E1-67FE-4A8F-8CD0-ED84E5DAD064}" type="datetime1">
              <a:rPr lang="en-US"/>
              <a:pPr/>
              <a:t>10/7/2014</a:t>
            </a:fld>
            <a:endParaRPr lang="en-US"/>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72205464"/>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3E9BE401-697E-4910-B877-FC92AE3E56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729093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0997D5B4-03C2-40E4-92FB-53809D6180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5595585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E60E61A0-99EB-433E-83CA-3485F752540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87898714"/>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3A098F88-1441-485B-917A-6045743D99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0255283"/>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371600"/>
            <a:ext cx="4038600" cy="3962400"/>
          </a:xfrm>
        </p:spPr>
        <p:txBody>
          <a:bodyPr/>
          <a:lstStyle/>
          <a:p>
            <a:pPr lvl="0"/>
            <a:endParaRPr lang="en-US" noProof="0" dirty="0" smtClean="0"/>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5FD9BF4C-7D79-4DE3-931C-1F70E1F0673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8992023"/>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371600"/>
            <a:ext cx="4038600" cy="3962400"/>
          </a:xfrm>
        </p:spPr>
        <p:txBody>
          <a:bodyPr/>
          <a:lstStyle/>
          <a:p>
            <a:pPr lvl="0"/>
            <a:endParaRPr lang="en-US" noProof="0" dirty="0" smtClean="0"/>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04CB37B3-6EE8-4C90-B42D-51D35A74A1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0553334"/>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BAA55EA1-3E82-4C70-862B-86F768D1A4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03966377"/>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716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4290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2765BD8C-6306-4828-ADC6-F40C5D7E687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6692347"/>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371600"/>
            <a:ext cx="4038600" cy="3962400"/>
          </a:xfrm>
        </p:spPr>
        <p:txBody>
          <a:bodyPr/>
          <a:lstStyle/>
          <a:p>
            <a:pPr lvl="0"/>
            <a:endParaRPr lang="en-US" noProof="0" dirty="0" smtClean="0"/>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A35ABA39-E2F1-459E-91C9-6A923FABC4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63755916"/>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4290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D38F1E02-9A18-4161-BC4C-49057D6AD2B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765392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2113" y="1288353"/>
            <a:ext cx="8229600" cy="1362075"/>
          </a:xfrm>
        </p:spPr>
        <p:txBody>
          <a:bodyPr anchor="b"/>
          <a:lstStyle>
            <a:lvl1pPr algn="ctr">
              <a:defRPr sz="5000" b="0" cap="none" baseline="0">
                <a:solidFill>
                  <a:schemeClr val="bg1"/>
                </a:solidFill>
              </a:defRPr>
            </a:lvl1pPr>
          </a:lstStyle>
          <a:p>
            <a:r>
              <a:rPr lang="en-US" smtClean="0"/>
              <a:t>Click to edit Master title style</a:t>
            </a:r>
            <a:endParaRPr dirty="0"/>
          </a:p>
        </p:txBody>
      </p:sp>
      <p:sp>
        <p:nvSpPr>
          <p:cNvPr id="3" name="Text Placeholder 2"/>
          <p:cNvSpPr>
            <a:spLocks noGrp="1"/>
          </p:cNvSpPr>
          <p:nvPr>
            <p:ph type="body" idx="1"/>
          </p:nvPr>
        </p:nvSpPr>
        <p:spPr>
          <a:xfrm>
            <a:off x="392113" y="2859601"/>
            <a:ext cx="8229600" cy="1500187"/>
          </a:xfrm>
        </p:spPr>
        <p:txBody>
          <a:bodyPr>
            <a:normAutofit/>
          </a:bodyPr>
          <a:lstStyle>
            <a:lvl1pPr marL="0" indent="0" algn="ctr">
              <a:spcBef>
                <a:spcPts val="300"/>
              </a:spcBef>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8"/>
          <p:cNvSpPr>
            <a:spLocks noGrp="1"/>
          </p:cNvSpPr>
          <p:nvPr>
            <p:ph type="sldNum" sz="quarter" idx="10"/>
          </p:nvPr>
        </p:nvSpPr>
        <p:spPr/>
        <p:txBody>
          <a:bodyPr/>
          <a:lstStyle>
            <a:lvl1pPr>
              <a:defRPr>
                <a:solidFill>
                  <a:srgbClr val="06557E"/>
                </a:solidFill>
              </a:defRPr>
            </a:lvl1pPr>
          </a:lstStyle>
          <a:p>
            <a:fld id="{F978D154-E5F3-414F-9166-9D7DDD0F5481}" type="slidenum">
              <a:rPr lang="en-US"/>
              <a:pPr/>
              <a:t>‹#›</a:t>
            </a:fld>
            <a:endParaRPr lang="en-US"/>
          </a:p>
        </p:txBody>
      </p:sp>
      <p:sp>
        <p:nvSpPr>
          <p:cNvPr id="5" name="Date Placeholder 9"/>
          <p:cNvSpPr>
            <a:spLocks noGrp="1"/>
          </p:cNvSpPr>
          <p:nvPr>
            <p:ph type="dt" sz="half" idx="11"/>
          </p:nvPr>
        </p:nvSpPr>
        <p:spPr/>
        <p:txBody>
          <a:bodyPr/>
          <a:lstStyle>
            <a:lvl1pPr>
              <a:defRPr/>
            </a:lvl1pPr>
          </a:lstStyle>
          <a:p>
            <a:fld id="{1B92AA24-5CC8-4281-99C1-A564BA8EE021}" type="datetime1">
              <a:rPr lang="en-US"/>
              <a:pPr/>
              <a:t>10/7/2014</a:t>
            </a:fld>
            <a:endParaRPr lang="en-US"/>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3590492657"/>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71600"/>
            <a:ext cx="8229600" cy="3962400"/>
          </a:xfrm>
        </p:spPr>
        <p:txBody>
          <a:bodyPr/>
          <a:lstStyle/>
          <a:p>
            <a:pPr lvl="0"/>
            <a:endParaRPr lang="en-US" noProof="0" dirty="0"/>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27B24008-C402-4D85-9232-3A51F07D7E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5875590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60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8"/>
          <p:cNvGraphicFramePr>
            <a:graphicFrameLocks noChangeAspect="1"/>
          </p:cNvGraphicFramePr>
          <p:nvPr userDrawn="1"/>
        </p:nvGraphicFramePr>
        <p:xfrm>
          <a:off x="6096000" y="6096000"/>
          <a:ext cx="2895600" cy="419100"/>
        </p:xfrm>
        <a:graphic>
          <a:graphicData uri="http://schemas.openxmlformats.org/presentationml/2006/ole">
            <mc:AlternateContent xmlns:mc="http://schemas.openxmlformats.org/markup-compatibility/2006">
              <mc:Choice xmlns:v="urn:schemas-microsoft-com:vml" Requires="v">
                <p:oleObj spid="_x0000_s2063" name="Photo Editor Photo" r:id="rId4" imgW="17438095" imgH="2523810" progId="MSPhotoEd.3">
                  <p:embed/>
                </p:oleObj>
              </mc:Choice>
              <mc:Fallback>
                <p:oleObj name="Photo Editor Photo" r:id="rId4" imgW="17438095" imgH="252381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6096000"/>
                        <a:ext cx="2895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066800"/>
            <a:ext cx="1600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auto">
          <a:xfrm>
            <a:off x="0" y="914400"/>
            <a:ext cx="9144000" cy="228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2813"/>
            <a:endParaRPr lang="en-US" sz="3600">
              <a:solidFill>
                <a:srgbClr val="000000"/>
              </a:solidFill>
              <a:latin typeface="Times New Roman" pitchFamily="18" charset="0"/>
              <a:ea typeface="+mn-ea"/>
            </a:endParaRPr>
          </a:p>
        </p:txBody>
      </p:sp>
      <p:sp>
        <p:nvSpPr>
          <p:cNvPr id="256002" name="Rectangle 2"/>
          <p:cNvSpPr>
            <a:spLocks noGrp="1" noChangeArrowheads="1"/>
          </p:cNvSpPr>
          <p:nvPr>
            <p:ph type="ctrTitle"/>
          </p:nvPr>
        </p:nvSpPr>
        <p:spPr>
          <a:xfrm>
            <a:off x="2057400" y="1600200"/>
            <a:ext cx="6553200" cy="1470025"/>
          </a:xfrm>
        </p:spPr>
        <p:txBody>
          <a:bodyPr/>
          <a:lstStyle>
            <a:lvl1pPr>
              <a:defRPr/>
            </a:lvl1pPr>
          </a:lstStyle>
          <a:p>
            <a:r>
              <a:rPr lang="en-US"/>
              <a:t>Click to edit Master title style</a:t>
            </a:r>
          </a:p>
        </p:txBody>
      </p:sp>
      <p:sp>
        <p:nvSpPr>
          <p:cNvPr id="256003" name="Rectangle 3"/>
          <p:cNvSpPr>
            <a:spLocks noGrp="1" noChangeArrowheads="1"/>
          </p:cNvSpPr>
          <p:nvPr>
            <p:ph type="subTitle" idx="1"/>
          </p:nvPr>
        </p:nvSpPr>
        <p:spPr>
          <a:xfrm>
            <a:off x="2286000" y="3355975"/>
            <a:ext cx="61722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C48F1438-E947-485E-AC77-D4ECD6909F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05627649"/>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8A1CE725-442A-43AB-811B-8694EAAC576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67423880"/>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AEE931E2-84E0-4613-BD82-71123C82AE7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3468467"/>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8D03F4B7-FCE3-4AA6-9843-2559B93429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5620892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p:txBody>
          <a:bodyPr/>
          <a:lstStyle>
            <a:lvl1pPr>
              <a:defRPr/>
            </a:lvl1pPr>
          </a:lstStyle>
          <a:p>
            <a:pPr>
              <a:defRPr/>
            </a:pPr>
            <a:fld id="{DF9277D2-C9EC-4A15-9D29-D203EC7F80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59695835"/>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p:txBody>
          <a:bodyPr/>
          <a:lstStyle>
            <a:lvl1pPr>
              <a:defRPr/>
            </a:lvl1pPr>
          </a:lstStyle>
          <a:p>
            <a:pPr>
              <a:defRPr/>
            </a:pPr>
            <a:fld id="{9DDAAD9C-9479-4DBB-94DA-61E693EE51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6374960"/>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p:txBody>
          <a:bodyPr/>
          <a:lstStyle>
            <a:lvl1pPr>
              <a:defRPr/>
            </a:lvl1pPr>
          </a:lstStyle>
          <a:p>
            <a:pPr>
              <a:defRPr/>
            </a:pPr>
            <a:fld id="{B6593065-F75D-48F4-9F73-81EC405F22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3599173"/>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3E9BE401-697E-4910-B877-FC92AE3E56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79030497"/>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0997D5B4-03C2-40E4-92FB-53809D6180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6058738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199" y="1684733"/>
            <a:ext cx="4047669" cy="4122017"/>
          </a:xfrm>
        </p:spPr>
        <p:txBody>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7891" y="1684733"/>
            <a:ext cx="4038910" cy="4122018"/>
          </a:xfrm>
        </p:spPr>
        <p:txBody>
          <a:bodyPr/>
          <a:lstStyle>
            <a:lvl1pPr>
              <a:defRPr sz="3200"/>
            </a:lvl1pPr>
            <a:lvl2pPr>
              <a:defRPr sz="2800"/>
            </a:lvl2pPr>
            <a:lvl3pPr>
              <a:defRPr sz="2800"/>
            </a:lvl3pPr>
            <a:lvl4pPr>
              <a:defRPr sz="2800"/>
            </a:lvl4pPr>
            <a:lvl5pPr>
              <a:defRPr sz="2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0"/>
          </p:nvPr>
        </p:nvSpPr>
        <p:spPr>
          <a:xfrm>
            <a:off x="5903913" y="6299200"/>
            <a:ext cx="2895600" cy="365125"/>
          </a:xfrm>
        </p:spPr>
        <p:txBody>
          <a:bodyPr/>
          <a:lstStyle>
            <a:lvl1pPr algn="r">
              <a:defRPr sz="1100" b="0" smtClean="0">
                <a:solidFill>
                  <a:srgbClr val="7DB0CC"/>
                </a:solidFill>
                <a:latin typeface="Arial"/>
              </a:defRPr>
            </a:lvl1pPr>
          </a:lstStyle>
          <a:p>
            <a:pPr>
              <a:defRPr/>
            </a:pPr>
            <a:r>
              <a:rPr lang="en-US"/>
              <a:t>Governance U</a:t>
            </a:r>
            <a:endParaRPr lang="en-US" b="1" dirty="0">
              <a:solidFill>
                <a:schemeClr val="bg1"/>
              </a:solidFill>
            </a:endParaRPr>
          </a:p>
        </p:txBody>
      </p:sp>
    </p:spTree>
    <p:extLst>
      <p:ext uri="{BB962C8B-B14F-4D97-AF65-F5344CB8AC3E}">
        <p14:creationId xmlns:p14="http://schemas.microsoft.com/office/powerpoint/2010/main" val="4169627693"/>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E60E61A0-99EB-433E-83CA-3485F752540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4328228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3A098F88-1441-485B-917A-6045743D99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41748248"/>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371600"/>
            <a:ext cx="4038600" cy="3962400"/>
          </a:xfrm>
        </p:spPr>
        <p:txBody>
          <a:bodyPr/>
          <a:lstStyle/>
          <a:p>
            <a:pPr lvl="0"/>
            <a:endParaRPr lang="en-US" noProof="0" dirty="0" smtClean="0"/>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5FD9BF4C-7D79-4DE3-931C-1F70E1F0673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1176529"/>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371600"/>
            <a:ext cx="4038600" cy="3962400"/>
          </a:xfrm>
        </p:spPr>
        <p:txBody>
          <a:bodyPr/>
          <a:lstStyle/>
          <a:p>
            <a:pPr lvl="0"/>
            <a:endParaRPr lang="en-US" noProof="0" dirty="0" smtClean="0"/>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04CB37B3-6EE8-4C90-B42D-51D35A74A1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98758748"/>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BAA55EA1-3E82-4C70-862B-86F768D1A4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38857169"/>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716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4290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2765BD8C-6306-4828-ADC6-F40C5D7E687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302435"/>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371600"/>
            <a:ext cx="4038600" cy="3962400"/>
          </a:xfrm>
        </p:spPr>
        <p:txBody>
          <a:bodyPr/>
          <a:lstStyle/>
          <a:p>
            <a:pPr lvl="0"/>
            <a:endParaRPr lang="en-US" noProof="0" dirty="0" smtClean="0"/>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A35ABA39-E2F1-459E-91C9-6A923FABC4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34046873"/>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4290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D38F1E02-9A18-4161-BC4C-49057D6AD2B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4437698"/>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71600"/>
            <a:ext cx="8229600" cy="3962400"/>
          </a:xfrm>
        </p:spPr>
        <p:txBody>
          <a:bodyPr/>
          <a:lstStyle/>
          <a:p>
            <a:pPr lvl="0"/>
            <a:endParaRPr lang="en-US" noProof="0" dirty="0"/>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27B24008-C402-4D85-9232-3A51F07D7E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164428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60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8"/>
          <p:cNvGraphicFramePr>
            <a:graphicFrameLocks noChangeAspect="1"/>
          </p:cNvGraphicFramePr>
          <p:nvPr userDrawn="1"/>
        </p:nvGraphicFramePr>
        <p:xfrm>
          <a:off x="6096000" y="6096000"/>
          <a:ext cx="2895600" cy="419100"/>
        </p:xfrm>
        <a:graphic>
          <a:graphicData uri="http://schemas.openxmlformats.org/presentationml/2006/ole">
            <mc:AlternateContent xmlns:mc="http://schemas.openxmlformats.org/markup-compatibility/2006">
              <mc:Choice xmlns:v="urn:schemas-microsoft-com:vml" Requires="v">
                <p:oleObj spid="_x0000_s3087" name="Photo Editor Photo" r:id="rId4" imgW="17438095" imgH="2523810" progId="MSPhotoEd.3">
                  <p:embed/>
                </p:oleObj>
              </mc:Choice>
              <mc:Fallback>
                <p:oleObj name="Photo Editor Photo" r:id="rId4" imgW="17438095" imgH="252381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6096000"/>
                        <a:ext cx="2895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066800"/>
            <a:ext cx="1600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auto">
          <a:xfrm>
            <a:off x="0" y="914400"/>
            <a:ext cx="9144000" cy="228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2813"/>
            <a:endParaRPr lang="en-US" sz="3600">
              <a:solidFill>
                <a:srgbClr val="000000"/>
              </a:solidFill>
              <a:latin typeface="Times New Roman" pitchFamily="18" charset="0"/>
              <a:ea typeface="+mn-ea"/>
            </a:endParaRPr>
          </a:p>
        </p:txBody>
      </p:sp>
      <p:sp>
        <p:nvSpPr>
          <p:cNvPr id="256002" name="Rectangle 2"/>
          <p:cNvSpPr>
            <a:spLocks noGrp="1" noChangeArrowheads="1"/>
          </p:cNvSpPr>
          <p:nvPr>
            <p:ph type="ctrTitle"/>
          </p:nvPr>
        </p:nvSpPr>
        <p:spPr>
          <a:xfrm>
            <a:off x="2057400" y="1600200"/>
            <a:ext cx="6553200" cy="1470025"/>
          </a:xfrm>
        </p:spPr>
        <p:txBody>
          <a:bodyPr/>
          <a:lstStyle>
            <a:lvl1pPr>
              <a:defRPr/>
            </a:lvl1pPr>
          </a:lstStyle>
          <a:p>
            <a:r>
              <a:rPr lang="en-US"/>
              <a:t>Click to edit Master title style</a:t>
            </a:r>
          </a:p>
        </p:txBody>
      </p:sp>
      <p:sp>
        <p:nvSpPr>
          <p:cNvPr id="256003" name="Rectangle 3"/>
          <p:cNvSpPr>
            <a:spLocks noGrp="1" noChangeArrowheads="1"/>
          </p:cNvSpPr>
          <p:nvPr>
            <p:ph type="subTitle" idx="1"/>
          </p:nvPr>
        </p:nvSpPr>
        <p:spPr>
          <a:xfrm>
            <a:off x="2286000" y="3355975"/>
            <a:ext cx="61722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C48F1438-E947-485E-AC77-D4ECD6909F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0728866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658836"/>
            <a:ext cx="8229600" cy="762000"/>
          </a:xfrm>
        </p:spPr>
        <p:txBody>
          <a:bodyPr anchor="b">
            <a:noAutofit/>
          </a:bodyPr>
          <a:lstStyle>
            <a:lvl1pPr marL="0" indent="0" algn="l">
              <a:lnSpc>
                <a:spcPts val="2600"/>
              </a:lnSpc>
              <a:spcBef>
                <a:spcPts val="0"/>
              </a:spcBef>
              <a:buNone/>
              <a:defRPr sz="3200" b="1">
                <a:solidFill>
                  <a:srgbClr val="7DB0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198" y="2521885"/>
            <a:ext cx="8229601" cy="3215362"/>
          </a:xfrm>
        </p:spPr>
        <p:txBody>
          <a:bodyPr/>
          <a:lstStyle>
            <a:lvl1pPr>
              <a:defRPr sz="3600"/>
            </a:lvl1pPr>
            <a:lvl2pPr>
              <a:defRPr sz="2800"/>
            </a:lvl2pPr>
            <a:lvl3pPr>
              <a:defRPr sz="2800"/>
            </a:lvl3pPr>
            <a:lvl4pPr>
              <a:defRPr sz="2800"/>
            </a:lvl4pPr>
            <a:lvl5pPr>
              <a:defRPr sz="2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0"/>
          </p:nvPr>
        </p:nvSpPr>
        <p:spPr>
          <a:xfrm>
            <a:off x="5903913" y="6299200"/>
            <a:ext cx="2895600" cy="365125"/>
          </a:xfrm>
        </p:spPr>
        <p:txBody>
          <a:bodyPr/>
          <a:lstStyle>
            <a:lvl1pPr algn="r">
              <a:defRPr sz="1100" b="0" smtClean="0">
                <a:solidFill>
                  <a:srgbClr val="7DB0CC"/>
                </a:solidFill>
                <a:latin typeface="Arial"/>
              </a:defRPr>
            </a:lvl1pPr>
          </a:lstStyle>
          <a:p>
            <a:pPr>
              <a:defRPr/>
            </a:pPr>
            <a:r>
              <a:rPr lang="en-US"/>
              <a:t>Governance U</a:t>
            </a:r>
            <a:endParaRPr lang="en-US" b="1" dirty="0">
              <a:solidFill>
                <a:schemeClr val="bg1"/>
              </a:solidFill>
            </a:endParaRPr>
          </a:p>
        </p:txBody>
      </p:sp>
    </p:spTree>
    <p:extLst>
      <p:ext uri="{BB962C8B-B14F-4D97-AF65-F5344CB8AC3E}">
        <p14:creationId xmlns:p14="http://schemas.microsoft.com/office/powerpoint/2010/main" val="577991740"/>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8A1CE725-442A-43AB-811B-8694EAAC576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36938652"/>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AEE931E2-84E0-4613-BD82-71123C82AE7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4394284"/>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8D03F4B7-FCE3-4AA6-9843-2559B93429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80361702"/>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p:txBody>
          <a:bodyPr/>
          <a:lstStyle>
            <a:lvl1pPr>
              <a:defRPr/>
            </a:lvl1pPr>
          </a:lstStyle>
          <a:p>
            <a:pPr>
              <a:defRPr/>
            </a:pPr>
            <a:fld id="{DF9277D2-C9EC-4A15-9D29-D203EC7F80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0884678"/>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p:txBody>
          <a:bodyPr/>
          <a:lstStyle>
            <a:lvl1pPr>
              <a:defRPr/>
            </a:lvl1pPr>
          </a:lstStyle>
          <a:p>
            <a:pPr>
              <a:defRPr/>
            </a:pPr>
            <a:fld id="{9DDAAD9C-9479-4DBB-94DA-61E693EE51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15602407"/>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p:txBody>
          <a:bodyPr/>
          <a:lstStyle>
            <a:lvl1pPr>
              <a:defRPr/>
            </a:lvl1pPr>
          </a:lstStyle>
          <a:p>
            <a:pPr>
              <a:defRPr/>
            </a:pPr>
            <a:fld id="{B6593065-F75D-48F4-9F73-81EC405F22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10575511"/>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3E9BE401-697E-4910-B877-FC92AE3E56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25219804"/>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0997D5B4-03C2-40E4-92FB-53809D6180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06851067"/>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E60E61A0-99EB-433E-83CA-3485F752540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59842990"/>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3A098F88-1441-485B-917A-6045743D99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690550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199" y="1672410"/>
            <a:ext cx="8229601" cy="4010326"/>
          </a:xfrm>
        </p:spPr>
        <p:txBody>
          <a:bodyPr/>
          <a:lstStyle>
            <a:lvl1pPr>
              <a:defRPr sz="32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Slide Number Placeholder 8"/>
          <p:cNvSpPr>
            <a:spLocks noGrp="1"/>
          </p:cNvSpPr>
          <p:nvPr>
            <p:ph type="sldNum" sz="quarter" idx="10"/>
          </p:nvPr>
        </p:nvSpPr>
        <p:spPr/>
        <p:txBody>
          <a:bodyPr/>
          <a:lstStyle>
            <a:lvl1pPr>
              <a:defRPr/>
            </a:lvl1pPr>
          </a:lstStyle>
          <a:p>
            <a:fld id="{084EB8E4-805B-425F-80A2-ECC69148072D}" type="slidenum">
              <a:rPr lang="en-US"/>
              <a:pPr/>
              <a:t>‹#›</a:t>
            </a:fld>
            <a:endParaRPr lang="en-US"/>
          </a:p>
        </p:txBody>
      </p:sp>
      <p:sp>
        <p:nvSpPr>
          <p:cNvPr id="5" name="Date Placeholder 9"/>
          <p:cNvSpPr>
            <a:spLocks noGrp="1"/>
          </p:cNvSpPr>
          <p:nvPr>
            <p:ph type="dt" sz="half" idx="11"/>
          </p:nvPr>
        </p:nvSpPr>
        <p:spPr/>
        <p:txBody>
          <a:bodyPr/>
          <a:lstStyle>
            <a:lvl1pPr>
              <a:defRPr/>
            </a:lvl1pPr>
          </a:lstStyle>
          <a:p>
            <a:fld id="{259DD53C-42A6-48CF-AB41-2F048DA47924}" type="datetime1">
              <a:rPr lang="en-US"/>
              <a:pPr/>
              <a:t>10/7/2014</a:t>
            </a:fld>
            <a:endParaRPr lang="en-US"/>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3012183249"/>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371600"/>
            <a:ext cx="4038600" cy="3962400"/>
          </a:xfrm>
        </p:spPr>
        <p:txBody>
          <a:bodyPr/>
          <a:lstStyle/>
          <a:p>
            <a:pPr lvl="0"/>
            <a:endParaRPr lang="en-US" noProof="0" dirty="0" smtClean="0"/>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5FD9BF4C-7D79-4DE3-931C-1F70E1F0673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27181005"/>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371600"/>
            <a:ext cx="4038600" cy="3962400"/>
          </a:xfrm>
        </p:spPr>
        <p:txBody>
          <a:bodyPr/>
          <a:lstStyle/>
          <a:p>
            <a:pPr lvl="0"/>
            <a:endParaRPr lang="en-US" noProof="0" dirty="0" smtClean="0"/>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04CB37B3-6EE8-4C90-B42D-51D35A74A1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02779484"/>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BAA55EA1-3E82-4C70-862B-86F768D1A4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34522958"/>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716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4290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2765BD8C-6306-4828-ADC6-F40C5D7E687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7856078"/>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371600"/>
            <a:ext cx="4038600" cy="3962400"/>
          </a:xfrm>
        </p:spPr>
        <p:txBody>
          <a:bodyPr/>
          <a:lstStyle/>
          <a:p>
            <a:pPr lvl="0"/>
            <a:endParaRPr lang="en-US" noProof="0" dirty="0" smtClean="0"/>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A35ABA39-E2F1-459E-91C9-6A923FABC4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1500971"/>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4290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D38F1E02-9A18-4161-BC4C-49057D6AD2B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32568066"/>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71600"/>
            <a:ext cx="8229600" cy="3962400"/>
          </a:xfrm>
        </p:spPr>
        <p:txBody>
          <a:bodyPr/>
          <a:lstStyle/>
          <a:p>
            <a:pPr lvl="0"/>
            <a:endParaRPr lang="en-US" noProof="0" dirty="0"/>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27B24008-C402-4D85-9232-3A51F07D7E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255684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60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8"/>
          <p:cNvGraphicFramePr>
            <a:graphicFrameLocks noChangeAspect="1"/>
          </p:cNvGraphicFramePr>
          <p:nvPr userDrawn="1"/>
        </p:nvGraphicFramePr>
        <p:xfrm>
          <a:off x="6096000" y="6096000"/>
          <a:ext cx="2895600" cy="419100"/>
        </p:xfrm>
        <a:graphic>
          <a:graphicData uri="http://schemas.openxmlformats.org/presentationml/2006/ole">
            <mc:AlternateContent xmlns:mc="http://schemas.openxmlformats.org/markup-compatibility/2006">
              <mc:Choice xmlns:v="urn:schemas-microsoft-com:vml" Requires="v">
                <p:oleObj spid="_x0000_s4110" name="Photo Editor Photo" r:id="rId4" imgW="17438095" imgH="2523810" progId="MSPhotoEd.3">
                  <p:embed/>
                </p:oleObj>
              </mc:Choice>
              <mc:Fallback>
                <p:oleObj name="Photo Editor Photo" r:id="rId4" imgW="17438095" imgH="252381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6096000"/>
                        <a:ext cx="2895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066800"/>
            <a:ext cx="1600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auto">
          <a:xfrm>
            <a:off x="0" y="914400"/>
            <a:ext cx="9144000" cy="228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2813"/>
            <a:endParaRPr lang="en-US" sz="3600">
              <a:solidFill>
                <a:srgbClr val="000000"/>
              </a:solidFill>
              <a:latin typeface="Times New Roman" pitchFamily="18" charset="0"/>
              <a:ea typeface="+mn-ea"/>
            </a:endParaRPr>
          </a:p>
        </p:txBody>
      </p:sp>
      <p:sp>
        <p:nvSpPr>
          <p:cNvPr id="256002" name="Rectangle 2"/>
          <p:cNvSpPr>
            <a:spLocks noGrp="1" noChangeArrowheads="1"/>
          </p:cNvSpPr>
          <p:nvPr>
            <p:ph type="ctrTitle"/>
          </p:nvPr>
        </p:nvSpPr>
        <p:spPr>
          <a:xfrm>
            <a:off x="2057400" y="1600200"/>
            <a:ext cx="6553200" cy="1470025"/>
          </a:xfrm>
        </p:spPr>
        <p:txBody>
          <a:bodyPr/>
          <a:lstStyle>
            <a:lvl1pPr>
              <a:defRPr/>
            </a:lvl1pPr>
          </a:lstStyle>
          <a:p>
            <a:r>
              <a:rPr lang="en-US"/>
              <a:t>Click to edit Master title style</a:t>
            </a:r>
          </a:p>
        </p:txBody>
      </p:sp>
      <p:sp>
        <p:nvSpPr>
          <p:cNvPr id="256003" name="Rectangle 3"/>
          <p:cNvSpPr>
            <a:spLocks noGrp="1" noChangeArrowheads="1"/>
          </p:cNvSpPr>
          <p:nvPr>
            <p:ph type="subTitle" idx="1"/>
          </p:nvPr>
        </p:nvSpPr>
        <p:spPr>
          <a:xfrm>
            <a:off x="2286000" y="3355975"/>
            <a:ext cx="61722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C48F1438-E947-485E-AC77-D4ECD6909F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61767437"/>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8A1CE725-442A-43AB-811B-8694EAAC576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30608699"/>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AEE931E2-84E0-4613-BD82-71123C82AE7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6567640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91058" y="1773635"/>
            <a:ext cx="3995742" cy="4012776"/>
          </a:xfrm>
        </p:spPr>
        <p:txBody>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199" y="1773634"/>
            <a:ext cx="3877493" cy="4012777"/>
          </a:xfrm>
        </p:spPr>
        <p:txBody>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Slide Number Placeholder 8"/>
          <p:cNvSpPr>
            <a:spLocks noGrp="1"/>
          </p:cNvSpPr>
          <p:nvPr>
            <p:ph type="sldNum" sz="quarter" idx="15"/>
          </p:nvPr>
        </p:nvSpPr>
        <p:spPr/>
        <p:txBody>
          <a:bodyPr/>
          <a:lstStyle>
            <a:lvl1pPr>
              <a:defRPr/>
            </a:lvl1pPr>
          </a:lstStyle>
          <a:p>
            <a:fld id="{DB434258-7A21-45B3-AEB3-27DFB3F9B00F}" type="slidenum">
              <a:rPr lang="en-US"/>
              <a:pPr/>
              <a:t>‹#›</a:t>
            </a:fld>
            <a:endParaRPr lang="en-US"/>
          </a:p>
        </p:txBody>
      </p:sp>
      <p:sp>
        <p:nvSpPr>
          <p:cNvPr id="6" name="Date Placeholder 9"/>
          <p:cNvSpPr>
            <a:spLocks noGrp="1"/>
          </p:cNvSpPr>
          <p:nvPr>
            <p:ph type="dt" sz="half" idx="16"/>
          </p:nvPr>
        </p:nvSpPr>
        <p:spPr/>
        <p:txBody>
          <a:bodyPr/>
          <a:lstStyle>
            <a:lvl1pPr>
              <a:defRPr/>
            </a:lvl1pPr>
          </a:lstStyle>
          <a:p>
            <a:fld id="{8BB4E8DE-E759-41C4-A3BA-C32C1DE9A0E8}" type="datetime1">
              <a:rPr lang="en-US"/>
              <a:pPr/>
              <a:t>10/7/2014</a:t>
            </a:fld>
            <a:endParaRPr lang="en-US"/>
          </a:p>
        </p:txBody>
      </p:sp>
      <p:sp>
        <p:nvSpPr>
          <p:cNvPr id="7" name="Footer Placeholder 10"/>
          <p:cNvSpPr>
            <a:spLocks noGrp="1"/>
          </p:cNvSpPr>
          <p:nvPr>
            <p:ph type="ftr" sz="quarter" idx="17"/>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13131498"/>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8D03F4B7-FCE3-4AA6-9843-2559B93429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45586273"/>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p:txBody>
          <a:bodyPr/>
          <a:lstStyle>
            <a:lvl1pPr>
              <a:defRPr/>
            </a:lvl1pPr>
          </a:lstStyle>
          <a:p>
            <a:pPr>
              <a:defRPr/>
            </a:pPr>
            <a:fld id="{DF9277D2-C9EC-4A15-9D29-D203EC7F80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2610853"/>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p:txBody>
          <a:bodyPr/>
          <a:lstStyle>
            <a:lvl1pPr>
              <a:defRPr/>
            </a:lvl1pPr>
          </a:lstStyle>
          <a:p>
            <a:pPr>
              <a:defRPr/>
            </a:pPr>
            <a:fld id="{9DDAAD9C-9479-4DBB-94DA-61E693EE51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13250873"/>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p:txBody>
          <a:bodyPr/>
          <a:lstStyle>
            <a:lvl1pPr>
              <a:defRPr/>
            </a:lvl1pPr>
          </a:lstStyle>
          <a:p>
            <a:pPr>
              <a:defRPr/>
            </a:pPr>
            <a:fld id="{B6593065-F75D-48F4-9F73-81EC405F22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00088482"/>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3E9BE401-697E-4910-B877-FC92AE3E56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05639391"/>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0997D5B4-03C2-40E4-92FB-53809D6180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0224592"/>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E60E61A0-99EB-433E-83CA-3485F752540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750887"/>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3A098F88-1441-485B-917A-6045743D99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40369174"/>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371600"/>
            <a:ext cx="4038600" cy="3962400"/>
          </a:xfrm>
        </p:spPr>
        <p:txBody>
          <a:bodyPr/>
          <a:lstStyle/>
          <a:p>
            <a:pPr lvl="0"/>
            <a:endParaRPr lang="en-US" noProof="0" dirty="0" smtClean="0"/>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5FD9BF4C-7D79-4DE3-931C-1F70E1F0673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612633"/>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371600"/>
            <a:ext cx="4038600" cy="3962400"/>
          </a:xfrm>
        </p:spPr>
        <p:txBody>
          <a:bodyPr/>
          <a:lstStyle/>
          <a:p>
            <a:pPr lvl="0"/>
            <a:endParaRPr lang="en-US" noProof="0" dirty="0" smtClean="0"/>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04CB37B3-6EE8-4C90-B42D-51D35A74A1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4765203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Slide Number Placeholder 8"/>
          <p:cNvSpPr>
            <a:spLocks noGrp="1"/>
          </p:cNvSpPr>
          <p:nvPr>
            <p:ph type="sldNum" sz="quarter" idx="10"/>
          </p:nvPr>
        </p:nvSpPr>
        <p:spPr/>
        <p:txBody>
          <a:bodyPr/>
          <a:lstStyle>
            <a:lvl1pPr>
              <a:defRPr/>
            </a:lvl1pPr>
          </a:lstStyle>
          <a:p>
            <a:fld id="{A38C50C4-8379-412D-996E-A5A6DE67438A}" type="slidenum">
              <a:rPr lang="en-US"/>
              <a:pPr/>
              <a:t>‹#›</a:t>
            </a:fld>
            <a:endParaRPr lang="en-US"/>
          </a:p>
        </p:txBody>
      </p:sp>
      <p:sp>
        <p:nvSpPr>
          <p:cNvPr id="4" name="Date Placeholder 9"/>
          <p:cNvSpPr>
            <a:spLocks noGrp="1"/>
          </p:cNvSpPr>
          <p:nvPr>
            <p:ph type="dt" sz="half" idx="11"/>
          </p:nvPr>
        </p:nvSpPr>
        <p:spPr/>
        <p:txBody>
          <a:bodyPr/>
          <a:lstStyle>
            <a:lvl1pPr>
              <a:defRPr/>
            </a:lvl1pPr>
          </a:lstStyle>
          <a:p>
            <a:fld id="{C1094B2A-0FE3-47DF-866E-AE2AC1C1E1EE}" type="datetime1">
              <a:rPr lang="en-US"/>
              <a:pPr/>
              <a:t>10/7/2014</a:t>
            </a:fld>
            <a:endParaRPr lang="en-US"/>
          </a:p>
        </p:txBody>
      </p:sp>
      <p:sp>
        <p:nvSpPr>
          <p:cNvPr id="5"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1338215687"/>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BAA55EA1-3E82-4C70-862B-86F768D1A4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9171156"/>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716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4290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2765BD8C-6306-4828-ADC6-F40C5D7E687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05869744"/>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371600"/>
            <a:ext cx="4038600" cy="3962400"/>
          </a:xfrm>
        </p:spPr>
        <p:txBody>
          <a:bodyPr/>
          <a:lstStyle/>
          <a:p>
            <a:pPr lvl="0"/>
            <a:endParaRPr lang="en-US" noProof="0" dirty="0" smtClean="0"/>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A35ABA39-E2F1-459E-91C9-6A923FABC4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32355445"/>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4290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D38F1E02-9A18-4161-BC4C-49057D6AD2B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6647963"/>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71600"/>
            <a:ext cx="8229600" cy="3962400"/>
          </a:xfrm>
        </p:spPr>
        <p:txBody>
          <a:bodyPr/>
          <a:lstStyle/>
          <a:p>
            <a:pPr lvl="0"/>
            <a:endParaRPr lang="en-US" noProof="0" dirty="0"/>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27B24008-C402-4D85-9232-3A51F07D7E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60816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953A6C4-1C65-4433-8129-677C84908942}" type="datetimeFigureOut">
              <a:rPr lang="en-US" smtClean="0">
                <a:solidFill>
                  <a:srgbClr val="DBF5F9">
                    <a:shade val="90000"/>
                  </a:srgbClr>
                </a:solidFill>
              </a:rPr>
              <a:pPr/>
              <a:t>10/7/2014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4620075-8A5B-4DFE-A331-FE6F14D0AD1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851316419"/>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954535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953A6C4-1C65-4433-8129-677C84908942}" type="datetimeFigureOut">
              <a:rPr lang="en-US" smtClean="0">
                <a:solidFill>
                  <a:srgbClr val="DBF5F9">
                    <a:shade val="90000"/>
                  </a:srgbClr>
                </a:solidFill>
              </a:rPr>
              <a:pPr/>
              <a:t>10/7/2014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4620075-8A5B-4DFE-A331-FE6F14D0AD1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351802682"/>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235718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2341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5903913" y="6299200"/>
            <a:ext cx="2895600" cy="365125"/>
          </a:xfrm>
        </p:spPr>
        <p:txBody>
          <a:bodyPr/>
          <a:lstStyle>
            <a:lvl1pPr algn="r">
              <a:defRPr sz="1100" b="0" smtClean="0">
                <a:solidFill>
                  <a:srgbClr val="7DB0CC"/>
                </a:solidFill>
                <a:latin typeface="Arial"/>
              </a:defRPr>
            </a:lvl1pPr>
          </a:lstStyle>
          <a:p>
            <a:pPr>
              <a:defRPr/>
            </a:pPr>
            <a:r>
              <a:rPr lang="en-US"/>
              <a:t>Governance U</a:t>
            </a:r>
            <a:endParaRPr lang="en-US" b="1" dirty="0">
              <a:solidFill>
                <a:schemeClr val="bg1"/>
              </a:solidFill>
            </a:endParaRPr>
          </a:p>
        </p:txBody>
      </p:sp>
    </p:spTree>
    <p:extLst>
      <p:ext uri="{BB962C8B-B14F-4D97-AF65-F5344CB8AC3E}">
        <p14:creationId xmlns:p14="http://schemas.microsoft.com/office/powerpoint/2010/main" val="240115414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558721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557834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650990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auto">
              <a:spcBef>
                <a:spcPts val="0"/>
              </a:spcBef>
              <a:spcAft>
                <a:spcPts val="0"/>
              </a:spcAft>
            </a:pPr>
            <a:endParaRPr lang="en-US">
              <a:solidFill>
                <a:prstClr val="black"/>
              </a:solidFill>
              <a:latin typeface="Constantia"/>
              <a:ea typeface="+mn-e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auto">
              <a:spcBef>
                <a:spcPts val="0"/>
              </a:spcBef>
              <a:spcAft>
                <a:spcPts val="0"/>
              </a:spcAft>
            </a:pPr>
            <a:endParaRPr lang="en-US">
              <a:solidFill>
                <a:prstClr val="black"/>
              </a:solidFill>
              <a:latin typeface="Constantia"/>
              <a:ea typeface="+mn-ea"/>
            </a:endParaRPr>
          </a:p>
        </p:txBody>
      </p:sp>
    </p:spTree>
    <p:extLst>
      <p:ext uri="{BB962C8B-B14F-4D97-AF65-F5344CB8AC3E}">
        <p14:creationId xmlns:p14="http://schemas.microsoft.com/office/powerpoint/2010/main" val="4034053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867425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463589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953A6C4-1C65-4433-8129-677C84908942}" type="datetimeFigureOut">
              <a:rPr lang="en-US" smtClean="0">
                <a:solidFill>
                  <a:srgbClr val="DBF5F9">
                    <a:shade val="90000"/>
                  </a:srgbClr>
                </a:solidFill>
              </a:rPr>
              <a:pPr/>
              <a:t>10/7/2014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E4620075-8A5B-4DFE-A331-FE6F14D0AD1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167529345"/>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456518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953A6C4-1C65-4433-8129-677C84908942}" type="datetimeFigureOut">
              <a:rPr lang="en-US" smtClean="0">
                <a:solidFill>
                  <a:srgbClr val="DBF5F9">
                    <a:shade val="90000"/>
                  </a:srgbClr>
                </a:solidFill>
              </a:rPr>
              <a:pPr/>
              <a:t>10/7/2014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E4620075-8A5B-4DFE-A331-FE6F14D0AD19}"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96611095"/>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53A6C4-1C65-4433-8129-677C84908942}" type="datetimeFigureOut">
              <a:rPr lang="en-US" smtClean="0">
                <a:solidFill>
                  <a:srgbClr val="04617B">
                    <a:shade val="90000"/>
                  </a:srgbClr>
                </a:solidFill>
              </a:rPr>
              <a:pPr/>
              <a:t>10/7/2014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E4620075-8A5B-4DFE-A331-FE6F14D0AD19}"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29161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7.jpe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image" Target="../media/image7.jpe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6.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image" Target="../media/image7.jpe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image" Target="../media/image6.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heme" Target="../theme/theme4.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image" Target="../media/image7.jpeg"/><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image" Target="../media/image6.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theme" Target="../theme/theme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9.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111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76400"/>
            <a:ext cx="82296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Slide Number Placeholder 8"/>
          <p:cNvSpPr>
            <a:spLocks noGrp="1"/>
          </p:cNvSpPr>
          <p:nvPr>
            <p:ph type="sldNum" sz="quarter" idx="4"/>
          </p:nvPr>
        </p:nvSpPr>
        <p:spPr>
          <a:xfrm>
            <a:off x="8255000" y="6356350"/>
            <a:ext cx="431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11D48727-9A59-4DB7-A07D-9CA9CDB33FE2}" type="slidenum">
              <a:rPr lang="en-US"/>
              <a:pPr/>
              <a:t>‹#›</a:t>
            </a:fld>
            <a:endParaRPr lang="en-US"/>
          </a:p>
        </p:txBody>
      </p:sp>
      <p:sp>
        <p:nvSpPr>
          <p:cNvPr id="10" name="Date Placeholder 9"/>
          <p:cNvSpPr>
            <a:spLocks noGrp="1"/>
          </p:cNvSpPr>
          <p:nvPr>
            <p:ph type="dt" sz="half" idx="2"/>
          </p:nvPr>
        </p:nvSpPr>
        <p:spPr>
          <a:xfrm>
            <a:off x="7386638" y="6356350"/>
            <a:ext cx="803275"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7DB0CC"/>
                </a:solidFill>
              </a:defRPr>
            </a:lvl1pPr>
          </a:lstStyle>
          <a:p>
            <a:fld id="{F37F7557-F166-492A-B18F-EB9082417EE3}" type="datetime1">
              <a:rPr lang="en-US"/>
              <a:pPr/>
              <a:t>10/7/2014</a:t>
            </a:fld>
            <a:endParaRPr lang="en-US"/>
          </a:p>
        </p:txBody>
      </p:sp>
      <p:sp>
        <p:nvSpPr>
          <p:cNvPr id="11" name="Footer Placeholder 10"/>
          <p:cNvSpPr>
            <a:spLocks noGrp="1"/>
          </p:cNvSpPr>
          <p:nvPr>
            <p:ph type="ftr" sz="quarter" idx="3"/>
          </p:nvPr>
        </p:nvSpPr>
        <p:spPr>
          <a:xfrm>
            <a:off x="3124200" y="6356350"/>
            <a:ext cx="41910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7DB0CC"/>
                </a:solidFill>
                <a:latin typeface="+mn-lt"/>
                <a:ea typeface="+mn-ea"/>
              </a:defRPr>
            </a:lvl1pPr>
          </a:lstStyle>
          <a:p>
            <a:pPr>
              <a:defRPr/>
            </a:pPr>
            <a:r>
              <a:rPr lang="en-US"/>
              <a:t>Governance U</a:t>
            </a:r>
            <a:endParaRPr lang="en-US" dirty="0"/>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Lst>
  <p:transition spd="med">
    <p:fade/>
  </p:transition>
  <p:timing>
    <p:tnLst>
      <p:par>
        <p:cTn id="1" dur="indefinite" restart="never" nodeType="tmRoot"/>
      </p:par>
    </p:tnLst>
  </p:timing>
  <p:hf hdr="0" ftr="0" dt="0"/>
  <p:txStyles>
    <p:titleStyle>
      <a:lvl1pPr algn="l" rtl="0" eaLnBrk="1" fontAlgn="base" hangingPunct="1">
        <a:spcBef>
          <a:spcPct val="0"/>
        </a:spcBef>
        <a:spcAft>
          <a:spcPct val="0"/>
        </a:spcAft>
        <a:defRPr sz="5000" kern="1200">
          <a:solidFill>
            <a:srgbClr val="06557E"/>
          </a:solidFill>
          <a:latin typeface="Arial"/>
          <a:ea typeface="MS PGothic" panose="020B0600070205080204" pitchFamily="34" charset="-128"/>
          <a:cs typeface="+mj-cs"/>
        </a:defRPr>
      </a:lvl1pPr>
      <a:lvl2pPr algn="l" rtl="0" eaLnBrk="1" fontAlgn="base" hangingPunct="1">
        <a:spcBef>
          <a:spcPct val="0"/>
        </a:spcBef>
        <a:spcAft>
          <a:spcPct val="0"/>
        </a:spcAft>
        <a:defRPr sz="5000">
          <a:solidFill>
            <a:srgbClr val="06557E"/>
          </a:solidFill>
          <a:latin typeface="Arial" panose="020B0604020202020204" pitchFamily="34" charset="0"/>
          <a:ea typeface="MS PGothic" panose="020B0600070205080204" pitchFamily="34" charset="-128"/>
        </a:defRPr>
      </a:lvl2pPr>
      <a:lvl3pPr algn="l" rtl="0" eaLnBrk="1" fontAlgn="base" hangingPunct="1">
        <a:spcBef>
          <a:spcPct val="0"/>
        </a:spcBef>
        <a:spcAft>
          <a:spcPct val="0"/>
        </a:spcAft>
        <a:defRPr sz="5000">
          <a:solidFill>
            <a:srgbClr val="06557E"/>
          </a:solidFill>
          <a:latin typeface="Arial" panose="020B0604020202020204" pitchFamily="34" charset="0"/>
          <a:ea typeface="MS PGothic" panose="020B0600070205080204" pitchFamily="34" charset="-128"/>
        </a:defRPr>
      </a:lvl3pPr>
      <a:lvl4pPr algn="l" rtl="0" eaLnBrk="1" fontAlgn="base" hangingPunct="1">
        <a:spcBef>
          <a:spcPct val="0"/>
        </a:spcBef>
        <a:spcAft>
          <a:spcPct val="0"/>
        </a:spcAft>
        <a:defRPr sz="5000">
          <a:solidFill>
            <a:srgbClr val="06557E"/>
          </a:solidFill>
          <a:latin typeface="Arial" panose="020B0604020202020204" pitchFamily="34" charset="0"/>
          <a:ea typeface="MS PGothic" panose="020B0600070205080204" pitchFamily="34" charset="-128"/>
        </a:defRPr>
      </a:lvl4pPr>
      <a:lvl5pPr algn="l" rtl="0" eaLnBrk="1" fontAlgn="base" hangingPunct="1">
        <a:spcBef>
          <a:spcPct val="0"/>
        </a:spcBef>
        <a:spcAft>
          <a:spcPct val="0"/>
        </a:spcAft>
        <a:defRPr sz="5000">
          <a:solidFill>
            <a:srgbClr val="06557E"/>
          </a:solidFill>
          <a:latin typeface="Arial" panose="020B0604020202020204" pitchFamily="34" charset="0"/>
          <a:ea typeface="MS PGothic" panose="020B0600070205080204" pitchFamily="34" charset="-128"/>
        </a:defRPr>
      </a:lvl5pPr>
      <a:lvl6pPr marL="457200" algn="l" rtl="0" eaLnBrk="1" fontAlgn="base" hangingPunct="1">
        <a:spcBef>
          <a:spcPct val="0"/>
        </a:spcBef>
        <a:spcAft>
          <a:spcPct val="0"/>
        </a:spcAft>
        <a:defRPr sz="5000">
          <a:solidFill>
            <a:srgbClr val="06557E"/>
          </a:solidFill>
          <a:latin typeface="Arial" panose="020B0604020202020204" pitchFamily="34" charset="0"/>
          <a:ea typeface="MS PGothic" panose="020B0600070205080204" pitchFamily="34" charset="-128"/>
        </a:defRPr>
      </a:lvl6pPr>
      <a:lvl7pPr marL="914400" algn="l" rtl="0" eaLnBrk="1" fontAlgn="base" hangingPunct="1">
        <a:spcBef>
          <a:spcPct val="0"/>
        </a:spcBef>
        <a:spcAft>
          <a:spcPct val="0"/>
        </a:spcAft>
        <a:defRPr sz="5000">
          <a:solidFill>
            <a:srgbClr val="06557E"/>
          </a:solidFill>
          <a:latin typeface="Arial" panose="020B0604020202020204" pitchFamily="34" charset="0"/>
          <a:ea typeface="MS PGothic" panose="020B0600070205080204" pitchFamily="34" charset="-128"/>
        </a:defRPr>
      </a:lvl7pPr>
      <a:lvl8pPr marL="1371600" algn="l" rtl="0" eaLnBrk="1" fontAlgn="base" hangingPunct="1">
        <a:spcBef>
          <a:spcPct val="0"/>
        </a:spcBef>
        <a:spcAft>
          <a:spcPct val="0"/>
        </a:spcAft>
        <a:defRPr sz="5000">
          <a:solidFill>
            <a:srgbClr val="06557E"/>
          </a:solidFill>
          <a:latin typeface="Arial" panose="020B0604020202020204" pitchFamily="34" charset="0"/>
          <a:ea typeface="MS PGothic" panose="020B0600070205080204" pitchFamily="34" charset="-128"/>
        </a:defRPr>
      </a:lvl8pPr>
      <a:lvl9pPr marL="1828800" algn="l" rtl="0" eaLnBrk="1" fontAlgn="base" hangingPunct="1">
        <a:spcBef>
          <a:spcPct val="0"/>
        </a:spcBef>
        <a:spcAft>
          <a:spcPct val="0"/>
        </a:spcAft>
        <a:defRPr sz="5000">
          <a:solidFill>
            <a:srgbClr val="06557E"/>
          </a:solidFill>
          <a:latin typeface="Arial" panose="020B0604020202020204" pitchFamily="34" charset="0"/>
          <a:ea typeface="MS PGothic" panose="020B0600070205080204" pitchFamily="34" charset="-128"/>
        </a:defRPr>
      </a:lvl9pPr>
    </p:titleStyle>
    <p:bodyStyle>
      <a:lvl1pPr marL="342900" indent="-342900" algn="l" rtl="0" eaLnBrk="1" fontAlgn="base" hangingPunct="1">
        <a:spcBef>
          <a:spcPts val="2000"/>
        </a:spcBef>
        <a:spcAft>
          <a:spcPct val="0"/>
        </a:spcAft>
        <a:buClr>
          <a:srgbClr val="7DB0CC"/>
        </a:buClr>
        <a:buSzPct val="90000"/>
        <a:buFont typeface="Wingdings" panose="05000000000000000000" pitchFamily="2" charset="2"/>
        <a:buChar char="Ø"/>
        <a:defRPr sz="3200" kern="1200">
          <a:solidFill>
            <a:srgbClr val="595959"/>
          </a:solidFill>
          <a:latin typeface="Arial"/>
          <a:ea typeface="MS PGothic" panose="020B0600070205080204" pitchFamily="34" charset="-128"/>
          <a:cs typeface="+mn-cs"/>
        </a:defRPr>
      </a:lvl1pPr>
      <a:lvl2pPr marL="685800" indent="-336550" algn="l" rtl="0" eaLnBrk="1" fontAlgn="base" hangingPunct="1">
        <a:spcBef>
          <a:spcPts val="600"/>
        </a:spcBef>
        <a:spcAft>
          <a:spcPct val="0"/>
        </a:spcAft>
        <a:buClr>
          <a:srgbClr val="7DB0CC"/>
        </a:buClr>
        <a:buSzPct val="90000"/>
        <a:buFont typeface="Wingdings" panose="05000000000000000000" pitchFamily="2" charset="2"/>
        <a:buChar char="Ø"/>
        <a:defRPr sz="2800" kern="1200">
          <a:solidFill>
            <a:srgbClr val="595959"/>
          </a:solidFill>
          <a:latin typeface="Arial"/>
          <a:ea typeface="MS PGothic" panose="020B0600070205080204" pitchFamily="34" charset="-128"/>
          <a:cs typeface="+mn-cs"/>
        </a:defRPr>
      </a:lvl2pPr>
      <a:lvl3pPr marL="1035050" indent="-349250" algn="l" rtl="0" eaLnBrk="1" fontAlgn="base" hangingPunct="1">
        <a:spcBef>
          <a:spcPts val="600"/>
        </a:spcBef>
        <a:spcAft>
          <a:spcPct val="0"/>
        </a:spcAft>
        <a:buClr>
          <a:srgbClr val="7DB0CC"/>
        </a:buClr>
        <a:buSzPct val="90000"/>
        <a:buFont typeface="Wingdings" panose="05000000000000000000" pitchFamily="2" charset="2"/>
        <a:buChar char="Ø"/>
        <a:defRPr sz="2800" kern="1200">
          <a:solidFill>
            <a:srgbClr val="595959"/>
          </a:solidFill>
          <a:latin typeface="Arial"/>
          <a:ea typeface="MS PGothic" panose="020B0600070205080204" pitchFamily="34" charset="-128"/>
          <a:cs typeface="+mn-cs"/>
        </a:defRPr>
      </a:lvl3pPr>
      <a:lvl4pPr marL="1371600" indent="-336550" algn="l" rtl="0" eaLnBrk="1" fontAlgn="base" hangingPunct="1">
        <a:spcBef>
          <a:spcPts val="600"/>
        </a:spcBef>
        <a:spcAft>
          <a:spcPct val="0"/>
        </a:spcAft>
        <a:buClr>
          <a:srgbClr val="7DB0CC"/>
        </a:buClr>
        <a:buSzPct val="90000"/>
        <a:buFont typeface="Wingdings" panose="05000000000000000000" pitchFamily="2" charset="2"/>
        <a:buChar char="Ø"/>
        <a:defRPr sz="2800" kern="1200">
          <a:solidFill>
            <a:srgbClr val="595959"/>
          </a:solidFill>
          <a:latin typeface="Arial"/>
          <a:ea typeface="MS PGothic" panose="020B0600070205080204" pitchFamily="34" charset="-128"/>
          <a:cs typeface="+mn-cs"/>
        </a:defRPr>
      </a:lvl4pPr>
      <a:lvl5pPr marL="1720850" indent="-349250" algn="l" rtl="0" eaLnBrk="1" fontAlgn="base" hangingPunct="1">
        <a:spcBef>
          <a:spcPts val="600"/>
        </a:spcBef>
        <a:spcAft>
          <a:spcPct val="0"/>
        </a:spcAft>
        <a:buClr>
          <a:srgbClr val="7DB0CC"/>
        </a:buClr>
        <a:buSzPct val="90000"/>
        <a:buFont typeface="Wingdings" panose="05000000000000000000" pitchFamily="2" charset="2"/>
        <a:buChar char="Ø"/>
        <a:defRPr sz="2800" kern="1200">
          <a:solidFill>
            <a:srgbClr val="595959"/>
          </a:solidFill>
          <a:latin typeface="Arial"/>
          <a:ea typeface="MS PGothic" panose="020B0600070205080204" pitchFamily="34" charset="-128"/>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5867400"/>
            <a:ext cx="830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371600"/>
            <a:ext cx="8229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498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defTabSz="914400">
              <a:defRPr/>
            </a:pPr>
            <a:endParaRPr lang="en-US">
              <a:solidFill>
                <a:srgbClr val="000000"/>
              </a:solidFill>
              <a:ea typeface="+mn-ea"/>
            </a:endParaRPr>
          </a:p>
        </p:txBody>
      </p:sp>
      <p:sp>
        <p:nvSpPr>
          <p:cNvPr id="25498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defTabSz="914400">
              <a:defRPr/>
            </a:pPr>
            <a:endParaRPr lang="en-US">
              <a:solidFill>
                <a:srgbClr val="000000"/>
              </a:solidFill>
              <a:ea typeface="+mn-ea"/>
            </a:endParaRPr>
          </a:p>
        </p:txBody>
      </p:sp>
      <p:sp>
        <p:nvSpPr>
          <p:cNvPr id="25498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defTabSz="914400">
              <a:defRPr/>
            </a:pPr>
            <a:fld id="{11C7EB3A-922B-4814-9357-C6A9A473C605}" type="slidenum">
              <a:rPr lang="en-US">
                <a:solidFill>
                  <a:srgbClr val="000000"/>
                </a:solidFill>
                <a:ea typeface="+mn-ea"/>
              </a:rPr>
              <a:pPr defTabSz="914400">
                <a:defRPr/>
              </a:pPr>
              <a:t>‹#›</a:t>
            </a:fld>
            <a:endParaRPr lang="en-US" dirty="0">
              <a:solidFill>
                <a:srgbClr val="000000"/>
              </a:solidFill>
              <a:ea typeface="+mn-ea"/>
            </a:endParaRPr>
          </a:p>
        </p:txBody>
      </p:sp>
      <p:pic>
        <p:nvPicPr>
          <p:cNvPr id="1032" name="Picture 8" descr="a logo only"/>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8382000" y="5867400"/>
            <a:ext cx="685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9"/>
          <p:cNvSpPr>
            <a:spLocks noChangeArrowheads="1"/>
          </p:cNvSpPr>
          <p:nvPr userDrawn="1"/>
        </p:nvSpPr>
        <p:spPr bwMode="auto">
          <a:xfrm>
            <a:off x="76200" y="5867400"/>
            <a:ext cx="320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spcBef>
                <a:spcPct val="20000"/>
              </a:spcBef>
            </a:pPr>
            <a:r>
              <a:rPr lang="en-US" sz="2800" b="1">
                <a:solidFill>
                  <a:srgbClr val="FFFFFF"/>
                </a:solidFill>
                <a:latin typeface="Times New Roman" pitchFamily="18" charset="0"/>
                <a:ea typeface="+mn-ea"/>
                <a:cs typeface="Arial" pitchFamily="34" charset="0"/>
              </a:rPr>
              <a:t>www.ca-ilg.org</a:t>
            </a:r>
            <a:endParaRPr lang="en-US" sz="2800">
              <a:solidFill>
                <a:srgbClr val="000000"/>
              </a:solidFill>
              <a:latin typeface="Times New Roman" pitchFamily="18" charset="0"/>
              <a:ea typeface="+mn-ea"/>
              <a:cs typeface="Arial" pitchFamily="34" charset="0"/>
            </a:endParaRPr>
          </a:p>
        </p:txBody>
      </p:sp>
    </p:spTree>
    <p:extLst>
      <p:ext uri="{BB962C8B-B14F-4D97-AF65-F5344CB8AC3E}">
        <p14:creationId xmlns:p14="http://schemas.microsoft.com/office/powerpoint/2010/main" val="4125256404"/>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 id="2147484077" r:id="rId13"/>
    <p:sldLayoutId id="2147484078" r:id="rId14"/>
    <p:sldLayoutId id="2147484079" r:id="rId15"/>
    <p:sldLayoutId id="2147484080" r:id="rId16"/>
    <p:sldLayoutId id="2147484081" r:id="rId17"/>
    <p:sldLayoutId id="2147484082" r:id="rId18"/>
  </p:sldLayoutIdLst>
  <p:transition/>
  <p:timing>
    <p:tnLst>
      <p:par>
        <p:cTn id="1" dur="indefinite" restart="never" nodeType="tmRoot"/>
      </p:par>
    </p:tnLst>
  </p:timing>
  <p:txStyles>
    <p:titleStyle>
      <a:lvl1pPr algn="ctr" rtl="0" eaLnBrk="0" fontAlgn="base" hangingPunct="0">
        <a:spcBef>
          <a:spcPct val="0"/>
        </a:spcBef>
        <a:spcAft>
          <a:spcPct val="0"/>
        </a:spcAft>
        <a:defRPr sz="4000">
          <a:solidFill>
            <a:srgbClr val="008080"/>
          </a:solidFill>
          <a:latin typeface="+mj-lt"/>
          <a:ea typeface="+mj-ea"/>
          <a:cs typeface="+mj-cs"/>
        </a:defRPr>
      </a:lvl1pPr>
      <a:lvl2pPr algn="ctr" rtl="0" eaLnBrk="0" fontAlgn="base" hangingPunct="0">
        <a:spcBef>
          <a:spcPct val="0"/>
        </a:spcBef>
        <a:spcAft>
          <a:spcPct val="0"/>
        </a:spcAft>
        <a:defRPr sz="4000">
          <a:solidFill>
            <a:srgbClr val="008080"/>
          </a:solidFill>
          <a:latin typeface="Arial" charset="0"/>
        </a:defRPr>
      </a:lvl2pPr>
      <a:lvl3pPr algn="ctr" rtl="0" eaLnBrk="0" fontAlgn="base" hangingPunct="0">
        <a:spcBef>
          <a:spcPct val="0"/>
        </a:spcBef>
        <a:spcAft>
          <a:spcPct val="0"/>
        </a:spcAft>
        <a:defRPr sz="4000">
          <a:solidFill>
            <a:srgbClr val="008080"/>
          </a:solidFill>
          <a:latin typeface="Arial" charset="0"/>
        </a:defRPr>
      </a:lvl3pPr>
      <a:lvl4pPr algn="ctr" rtl="0" eaLnBrk="0" fontAlgn="base" hangingPunct="0">
        <a:spcBef>
          <a:spcPct val="0"/>
        </a:spcBef>
        <a:spcAft>
          <a:spcPct val="0"/>
        </a:spcAft>
        <a:defRPr sz="4000">
          <a:solidFill>
            <a:srgbClr val="008080"/>
          </a:solidFill>
          <a:latin typeface="Arial" charset="0"/>
        </a:defRPr>
      </a:lvl4pPr>
      <a:lvl5pPr algn="ctr" rtl="0" eaLnBrk="0" fontAlgn="base" hangingPunct="0">
        <a:spcBef>
          <a:spcPct val="0"/>
        </a:spcBef>
        <a:spcAft>
          <a:spcPct val="0"/>
        </a:spcAft>
        <a:defRPr sz="4000">
          <a:solidFill>
            <a:srgbClr val="008080"/>
          </a:solidFill>
          <a:latin typeface="Arial" charset="0"/>
        </a:defRPr>
      </a:lvl5pPr>
      <a:lvl6pPr marL="457200" algn="ctr" rtl="0" fontAlgn="base">
        <a:spcBef>
          <a:spcPct val="0"/>
        </a:spcBef>
        <a:spcAft>
          <a:spcPct val="0"/>
        </a:spcAft>
        <a:defRPr sz="4000">
          <a:solidFill>
            <a:srgbClr val="008080"/>
          </a:solidFill>
          <a:latin typeface="Arial" charset="0"/>
        </a:defRPr>
      </a:lvl6pPr>
      <a:lvl7pPr marL="914400" algn="ctr" rtl="0" fontAlgn="base">
        <a:spcBef>
          <a:spcPct val="0"/>
        </a:spcBef>
        <a:spcAft>
          <a:spcPct val="0"/>
        </a:spcAft>
        <a:defRPr sz="4000">
          <a:solidFill>
            <a:srgbClr val="008080"/>
          </a:solidFill>
          <a:latin typeface="Arial" charset="0"/>
        </a:defRPr>
      </a:lvl7pPr>
      <a:lvl8pPr marL="1371600" algn="ctr" rtl="0" fontAlgn="base">
        <a:spcBef>
          <a:spcPct val="0"/>
        </a:spcBef>
        <a:spcAft>
          <a:spcPct val="0"/>
        </a:spcAft>
        <a:defRPr sz="4000">
          <a:solidFill>
            <a:srgbClr val="008080"/>
          </a:solidFill>
          <a:latin typeface="Arial" charset="0"/>
        </a:defRPr>
      </a:lvl8pPr>
      <a:lvl9pPr marL="1828800" algn="ctr" rtl="0" fontAlgn="base">
        <a:spcBef>
          <a:spcPct val="0"/>
        </a:spcBef>
        <a:spcAft>
          <a:spcPct val="0"/>
        </a:spcAft>
        <a:defRPr sz="4000">
          <a:solidFill>
            <a:srgbClr val="008080"/>
          </a:solidFill>
          <a:latin typeface="Arial" charset="0"/>
        </a:defRPr>
      </a:lvl9pPr>
    </p:titleStyle>
    <p:bodyStyle>
      <a:lvl1pPr marL="341313" indent="-342900" algn="l" rtl="0" eaLnBrk="0" fontAlgn="base" hangingPunct="0">
        <a:spcBef>
          <a:spcPct val="20000"/>
        </a:spcBef>
        <a:spcAft>
          <a:spcPct val="0"/>
        </a:spcAft>
        <a:buChar char="•"/>
        <a:defRPr sz="3200">
          <a:solidFill>
            <a:schemeClr val="tx1"/>
          </a:solidFill>
          <a:latin typeface="+mn-lt"/>
          <a:ea typeface="+mn-ea"/>
          <a:cs typeface="+mn-cs"/>
        </a:defRPr>
      </a:lvl1pPr>
      <a:lvl2pPr marL="741363" indent="-285750" algn="l" rtl="0" eaLnBrk="0" fontAlgn="base" hangingPunct="0">
        <a:spcBef>
          <a:spcPct val="20000"/>
        </a:spcBef>
        <a:spcAft>
          <a:spcPct val="0"/>
        </a:spcAft>
        <a:buChar char="–"/>
        <a:defRPr sz="2800">
          <a:solidFill>
            <a:schemeClr val="tx1"/>
          </a:solidFill>
          <a:latin typeface="+mn-lt"/>
        </a:defRPr>
      </a:lvl2pPr>
      <a:lvl3pPr marL="1141413" indent="-228600" algn="l" rtl="0" eaLnBrk="0" fontAlgn="base" hangingPunct="0">
        <a:spcBef>
          <a:spcPct val="20000"/>
        </a:spcBef>
        <a:spcAft>
          <a:spcPct val="0"/>
        </a:spcAft>
        <a:buChar char="•"/>
        <a:defRPr sz="2400">
          <a:solidFill>
            <a:schemeClr val="tx1"/>
          </a:solidFill>
          <a:latin typeface="+mn-lt"/>
        </a:defRPr>
      </a:lvl3pPr>
      <a:lvl4pPr marL="1598613" indent="-228600" algn="l" rtl="0" eaLnBrk="0" fontAlgn="base" hangingPunct="0">
        <a:spcBef>
          <a:spcPct val="20000"/>
        </a:spcBef>
        <a:spcAft>
          <a:spcPct val="0"/>
        </a:spcAft>
        <a:buChar char="–"/>
        <a:defRPr sz="2000">
          <a:solidFill>
            <a:schemeClr val="tx1"/>
          </a:solidFill>
          <a:latin typeface="+mn-lt"/>
        </a:defRPr>
      </a:lvl4pPr>
      <a:lvl5pPr marL="2055813"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5867400"/>
            <a:ext cx="830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371600"/>
            <a:ext cx="8229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498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defTabSz="914400">
              <a:defRPr/>
            </a:pPr>
            <a:endParaRPr lang="en-US">
              <a:solidFill>
                <a:srgbClr val="000000"/>
              </a:solidFill>
              <a:ea typeface="+mn-ea"/>
            </a:endParaRPr>
          </a:p>
        </p:txBody>
      </p:sp>
      <p:sp>
        <p:nvSpPr>
          <p:cNvPr id="25498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defTabSz="914400">
              <a:defRPr/>
            </a:pPr>
            <a:endParaRPr lang="en-US">
              <a:solidFill>
                <a:srgbClr val="000000"/>
              </a:solidFill>
              <a:ea typeface="+mn-ea"/>
            </a:endParaRPr>
          </a:p>
        </p:txBody>
      </p:sp>
      <p:sp>
        <p:nvSpPr>
          <p:cNvPr id="25498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defTabSz="914400">
              <a:defRPr/>
            </a:pPr>
            <a:fld id="{11C7EB3A-922B-4814-9357-C6A9A473C605}" type="slidenum">
              <a:rPr lang="en-US">
                <a:solidFill>
                  <a:srgbClr val="000000"/>
                </a:solidFill>
                <a:ea typeface="+mn-ea"/>
              </a:rPr>
              <a:pPr defTabSz="914400">
                <a:defRPr/>
              </a:pPr>
              <a:t>‹#›</a:t>
            </a:fld>
            <a:endParaRPr lang="en-US" dirty="0">
              <a:solidFill>
                <a:srgbClr val="000000"/>
              </a:solidFill>
              <a:ea typeface="+mn-ea"/>
            </a:endParaRPr>
          </a:p>
        </p:txBody>
      </p:sp>
      <p:pic>
        <p:nvPicPr>
          <p:cNvPr id="1032" name="Picture 8" descr="a logo only"/>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8382000" y="5867400"/>
            <a:ext cx="685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9"/>
          <p:cNvSpPr>
            <a:spLocks noChangeArrowheads="1"/>
          </p:cNvSpPr>
          <p:nvPr userDrawn="1"/>
        </p:nvSpPr>
        <p:spPr bwMode="auto">
          <a:xfrm>
            <a:off x="76200" y="5867400"/>
            <a:ext cx="320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spcBef>
                <a:spcPct val="20000"/>
              </a:spcBef>
            </a:pPr>
            <a:r>
              <a:rPr lang="en-US" sz="2800" b="1">
                <a:solidFill>
                  <a:srgbClr val="FFFFFF"/>
                </a:solidFill>
                <a:latin typeface="Times New Roman" pitchFamily="18" charset="0"/>
                <a:ea typeface="+mn-ea"/>
                <a:cs typeface="Arial" pitchFamily="34" charset="0"/>
              </a:rPr>
              <a:t>www.ca-ilg.org</a:t>
            </a:r>
            <a:endParaRPr lang="en-US" sz="2800">
              <a:solidFill>
                <a:srgbClr val="000000"/>
              </a:solidFill>
              <a:latin typeface="Times New Roman" pitchFamily="18" charset="0"/>
              <a:ea typeface="+mn-ea"/>
              <a:cs typeface="Arial" pitchFamily="34" charset="0"/>
            </a:endParaRPr>
          </a:p>
        </p:txBody>
      </p:sp>
    </p:spTree>
    <p:extLst>
      <p:ext uri="{BB962C8B-B14F-4D97-AF65-F5344CB8AC3E}">
        <p14:creationId xmlns:p14="http://schemas.microsoft.com/office/powerpoint/2010/main" val="2561997829"/>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 id="2147484100" r:id="rId17"/>
    <p:sldLayoutId id="2147484101" r:id="rId18"/>
  </p:sldLayoutIdLst>
  <p:transition/>
  <p:timing>
    <p:tnLst>
      <p:par>
        <p:cTn id="1" dur="indefinite" restart="never" nodeType="tmRoot"/>
      </p:par>
    </p:tnLst>
  </p:timing>
  <p:txStyles>
    <p:titleStyle>
      <a:lvl1pPr algn="ctr" rtl="0" eaLnBrk="0" fontAlgn="base" hangingPunct="0">
        <a:spcBef>
          <a:spcPct val="0"/>
        </a:spcBef>
        <a:spcAft>
          <a:spcPct val="0"/>
        </a:spcAft>
        <a:defRPr sz="4000">
          <a:solidFill>
            <a:srgbClr val="008080"/>
          </a:solidFill>
          <a:latin typeface="+mj-lt"/>
          <a:ea typeface="+mj-ea"/>
          <a:cs typeface="+mj-cs"/>
        </a:defRPr>
      </a:lvl1pPr>
      <a:lvl2pPr algn="ctr" rtl="0" eaLnBrk="0" fontAlgn="base" hangingPunct="0">
        <a:spcBef>
          <a:spcPct val="0"/>
        </a:spcBef>
        <a:spcAft>
          <a:spcPct val="0"/>
        </a:spcAft>
        <a:defRPr sz="4000">
          <a:solidFill>
            <a:srgbClr val="008080"/>
          </a:solidFill>
          <a:latin typeface="Arial" charset="0"/>
        </a:defRPr>
      </a:lvl2pPr>
      <a:lvl3pPr algn="ctr" rtl="0" eaLnBrk="0" fontAlgn="base" hangingPunct="0">
        <a:spcBef>
          <a:spcPct val="0"/>
        </a:spcBef>
        <a:spcAft>
          <a:spcPct val="0"/>
        </a:spcAft>
        <a:defRPr sz="4000">
          <a:solidFill>
            <a:srgbClr val="008080"/>
          </a:solidFill>
          <a:latin typeface="Arial" charset="0"/>
        </a:defRPr>
      </a:lvl3pPr>
      <a:lvl4pPr algn="ctr" rtl="0" eaLnBrk="0" fontAlgn="base" hangingPunct="0">
        <a:spcBef>
          <a:spcPct val="0"/>
        </a:spcBef>
        <a:spcAft>
          <a:spcPct val="0"/>
        </a:spcAft>
        <a:defRPr sz="4000">
          <a:solidFill>
            <a:srgbClr val="008080"/>
          </a:solidFill>
          <a:latin typeface="Arial" charset="0"/>
        </a:defRPr>
      </a:lvl4pPr>
      <a:lvl5pPr algn="ctr" rtl="0" eaLnBrk="0" fontAlgn="base" hangingPunct="0">
        <a:spcBef>
          <a:spcPct val="0"/>
        </a:spcBef>
        <a:spcAft>
          <a:spcPct val="0"/>
        </a:spcAft>
        <a:defRPr sz="4000">
          <a:solidFill>
            <a:srgbClr val="008080"/>
          </a:solidFill>
          <a:latin typeface="Arial" charset="0"/>
        </a:defRPr>
      </a:lvl5pPr>
      <a:lvl6pPr marL="457200" algn="ctr" rtl="0" fontAlgn="base">
        <a:spcBef>
          <a:spcPct val="0"/>
        </a:spcBef>
        <a:spcAft>
          <a:spcPct val="0"/>
        </a:spcAft>
        <a:defRPr sz="4000">
          <a:solidFill>
            <a:srgbClr val="008080"/>
          </a:solidFill>
          <a:latin typeface="Arial" charset="0"/>
        </a:defRPr>
      </a:lvl6pPr>
      <a:lvl7pPr marL="914400" algn="ctr" rtl="0" fontAlgn="base">
        <a:spcBef>
          <a:spcPct val="0"/>
        </a:spcBef>
        <a:spcAft>
          <a:spcPct val="0"/>
        </a:spcAft>
        <a:defRPr sz="4000">
          <a:solidFill>
            <a:srgbClr val="008080"/>
          </a:solidFill>
          <a:latin typeface="Arial" charset="0"/>
        </a:defRPr>
      </a:lvl7pPr>
      <a:lvl8pPr marL="1371600" algn="ctr" rtl="0" fontAlgn="base">
        <a:spcBef>
          <a:spcPct val="0"/>
        </a:spcBef>
        <a:spcAft>
          <a:spcPct val="0"/>
        </a:spcAft>
        <a:defRPr sz="4000">
          <a:solidFill>
            <a:srgbClr val="008080"/>
          </a:solidFill>
          <a:latin typeface="Arial" charset="0"/>
        </a:defRPr>
      </a:lvl8pPr>
      <a:lvl9pPr marL="1828800" algn="ctr" rtl="0" fontAlgn="base">
        <a:spcBef>
          <a:spcPct val="0"/>
        </a:spcBef>
        <a:spcAft>
          <a:spcPct val="0"/>
        </a:spcAft>
        <a:defRPr sz="4000">
          <a:solidFill>
            <a:srgbClr val="008080"/>
          </a:solidFill>
          <a:latin typeface="Arial" charset="0"/>
        </a:defRPr>
      </a:lvl9pPr>
    </p:titleStyle>
    <p:bodyStyle>
      <a:lvl1pPr marL="341313" indent="-342900" algn="l" rtl="0" eaLnBrk="0" fontAlgn="base" hangingPunct="0">
        <a:spcBef>
          <a:spcPct val="20000"/>
        </a:spcBef>
        <a:spcAft>
          <a:spcPct val="0"/>
        </a:spcAft>
        <a:buChar char="•"/>
        <a:defRPr sz="3200">
          <a:solidFill>
            <a:schemeClr val="tx1"/>
          </a:solidFill>
          <a:latin typeface="+mn-lt"/>
          <a:ea typeface="+mn-ea"/>
          <a:cs typeface="+mn-cs"/>
        </a:defRPr>
      </a:lvl1pPr>
      <a:lvl2pPr marL="741363" indent="-285750" algn="l" rtl="0" eaLnBrk="0" fontAlgn="base" hangingPunct="0">
        <a:spcBef>
          <a:spcPct val="20000"/>
        </a:spcBef>
        <a:spcAft>
          <a:spcPct val="0"/>
        </a:spcAft>
        <a:buChar char="–"/>
        <a:defRPr sz="2800">
          <a:solidFill>
            <a:schemeClr val="tx1"/>
          </a:solidFill>
          <a:latin typeface="+mn-lt"/>
        </a:defRPr>
      </a:lvl2pPr>
      <a:lvl3pPr marL="1141413" indent="-228600" algn="l" rtl="0" eaLnBrk="0" fontAlgn="base" hangingPunct="0">
        <a:spcBef>
          <a:spcPct val="20000"/>
        </a:spcBef>
        <a:spcAft>
          <a:spcPct val="0"/>
        </a:spcAft>
        <a:buChar char="•"/>
        <a:defRPr sz="2400">
          <a:solidFill>
            <a:schemeClr val="tx1"/>
          </a:solidFill>
          <a:latin typeface="+mn-lt"/>
        </a:defRPr>
      </a:lvl3pPr>
      <a:lvl4pPr marL="1598613" indent="-228600" algn="l" rtl="0" eaLnBrk="0" fontAlgn="base" hangingPunct="0">
        <a:spcBef>
          <a:spcPct val="20000"/>
        </a:spcBef>
        <a:spcAft>
          <a:spcPct val="0"/>
        </a:spcAft>
        <a:buChar char="–"/>
        <a:defRPr sz="2000">
          <a:solidFill>
            <a:schemeClr val="tx1"/>
          </a:solidFill>
          <a:latin typeface="+mn-lt"/>
        </a:defRPr>
      </a:lvl4pPr>
      <a:lvl5pPr marL="2055813"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5867400"/>
            <a:ext cx="830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371600"/>
            <a:ext cx="8229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498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defTabSz="914400">
              <a:defRPr/>
            </a:pPr>
            <a:endParaRPr lang="en-US">
              <a:solidFill>
                <a:srgbClr val="000000"/>
              </a:solidFill>
              <a:ea typeface="+mn-ea"/>
            </a:endParaRPr>
          </a:p>
        </p:txBody>
      </p:sp>
      <p:sp>
        <p:nvSpPr>
          <p:cNvPr id="25498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defTabSz="914400">
              <a:defRPr/>
            </a:pPr>
            <a:endParaRPr lang="en-US">
              <a:solidFill>
                <a:srgbClr val="000000"/>
              </a:solidFill>
              <a:ea typeface="+mn-ea"/>
            </a:endParaRPr>
          </a:p>
        </p:txBody>
      </p:sp>
      <p:sp>
        <p:nvSpPr>
          <p:cNvPr id="25498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defTabSz="914400">
              <a:defRPr/>
            </a:pPr>
            <a:fld id="{11C7EB3A-922B-4814-9357-C6A9A473C605}" type="slidenum">
              <a:rPr lang="en-US">
                <a:solidFill>
                  <a:srgbClr val="000000"/>
                </a:solidFill>
                <a:ea typeface="+mn-ea"/>
              </a:rPr>
              <a:pPr defTabSz="914400">
                <a:defRPr/>
              </a:pPr>
              <a:t>‹#›</a:t>
            </a:fld>
            <a:endParaRPr lang="en-US" dirty="0">
              <a:solidFill>
                <a:srgbClr val="000000"/>
              </a:solidFill>
              <a:ea typeface="+mn-ea"/>
            </a:endParaRPr>
          </a:p>
        </p:txBody>
      </p:sp>
      <p:pic>
        <p:nvPicPr>
          <p:cNvPr id="1032" name="Picture 8" descr="a logo only"/>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8382000" y="5867400"/>
            <a:ext cx="685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9"/>
          <p:cNvSpPr>
            <a:spLocks noChangeArrowheads="1"/>
          </p:cNvSpPr>
          <p:nvPr userDrawn="1"/>
        </p:nvSpPr>
        <p:spPr bwMode="auto">
          <a:xfrm>
            <a:off x="76200" y="5867400"/>
            <a:ext cx="320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spcBef>
                <a:spcPct val="20000"/>
              </a:spcBef>
            </a:pPr>
            <a:r>
              <a:rPr lang="en-US" sz="2800" b="1">
                <a:solidFill>
                  <a:srgbClr val="FFFFFF"/>
                </a:solidFill>
                <a:latin typeface="Times New Roman" pitchFamily="18" charset="0"/>
                <a:ea typeface="+mn-ea"/>
                <a:cs typeface="Arial" pitchFamily="34" charset="0"/>
              </a:rPr>
              <a:t>www.ca-ilg.org</a:t>
            </a:r>
            <a:endParaRPr lang="en-US" sz="2800">
              <a:solidFill>
                <a:srgbClr val="000000"/>
              </a:solidFill>
              <a:latin typeface="Times New Roman" pitchFamily="18" charset="0"/>
              <a:ea typeface="+mn-ea"/>
              <a:cs typeface="Arial" pitchFamily="34" charset="0"/>
            </a:endParaRPr>
          </a:p>
        </p:txBody>
      </p:sp>
    </p:spTree>
    <p:extLst>
      <p:ext uri="{BB962C8B-B14F-4D97-AF65-F5344CB8AC3E}">
        <p14:creationId xmlns:p14="http://schemas.microsoft.com/office/powerpoint/2010/main" val="4127020151"/>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 id="2147484116" r:id="rId14"/>
    <p:sldLayoutId id="2147484117" r:id="rId15"/>
    <p:sldLayoutId id="2147484118" r:id="rId16"/>
    <p:sldLayoutId id="2147484119" r:id="rId17"/>
    <p:sldLayoutId id="2147484120" r:id="rId18"/>
  </p:sldLayoutIdLst>
  <p:transition/>
  <p:timing>
    <p:tnLst>
      <p:par>
        <p:cTn id="1" dur="indefinite" restart="never" nodeType="tmRoot"/>
      </p:par>
    </p:tnLst>
  </p:timing>
  <p:txStyles>
    <p:titleStyle>
      <a:lvl1pPr algn="ctr" rtl="0" eaLnBrk="0" fontAlgn="base" hangingPunct="0">
        <a:spcBef>
          <a:spcPct val="0"/>
        </a:spcBef>
        <a:spcAft>
          <a:spcPct val="0"/>
        </a:spcAft>
        <a:defRPr sz="4000">
          <a:solidFill>
            <a:srgbClr val="008080"/>
          </a:solidFill>
          <a:latin typeface="+mj-lt"/>
          <a:ea typeface="+mj-ea"/>
          <a:cs typeface="+mj-cs"/>
        </a:defRPr>
      </a:lvl1pPr>
      <a:lvl2pPr algn="ctr" rtl="0" eaLnBrk="0" fontAlgn="base" hangingPunct="0">
        <a:spcBef>
          <a:spcPct val="0"/>
        </a:spcBef>
        <a:spcAft>
          <a:spcPct val="0"/>
        </a:spcAft>
        <a:defRPr sz="4000">
          <a:solidFill>
            <a:srgbClr val="008080"/>
          </a:solidFill>
          <a:latin typeface="Arial" charset="0"/>
        </a:defRPr>
      </a:lvl2pPr>
      <a:lvl3pPr algn="ctr" rtl="0" eaLnBrk="0" fontAlgn="base" hangingPunct="0">
        <a:spcBef>
          <a:spcPct val="0"/>
        </a:spcBef>
        <a:spcAft>
          <a:spcPct val="0"/>
        </a:spcAft>
        <a:defRPr sz="4000">
          <a:solidFill>
            <a:srgbClr val="008080"/>
          </a:solidFill>
          <a:latin typeface="Arial" charset="0"/>
        </a:defRPr>
      </a:lvl3pPr>
      <a:lvl4pPr algn="ctr" rtl="0" eaLnBrk="0" fontAlgn="base" hangingPunct="0">
        <a:spcBef>
          <a:spcPct val="0"/>
        </a:spcBef>
        <a:spcAft>
          <a:spcPct val="0"/>
        </a:spcAft>
        <a:defRPr sz="4000">
          <a:solidFill>
            <a:srgbClr val="008080"/>
          </a:solidFill>
          <a:latin typeface="Arial" charset="0"/>
        </a:defRPr>
      </a:lvl4pPr>
      <a:lvl5pPr algn="ctr" rtl="0" eaLnBrk="0" fontAlgn="base" hangingPunct="0">
        <a:spcBef>
          <a:spcPct val="0"/>
        </a:spcBef>
        <a:spcAft>
          <a:spcPct val="0"/>
        </a:spcAft>
        <a:defRPr sz="4000">
          <a:solidFill>
            <a:srgbClr val="008080"/>
          </a:solidFill>
          <a:latin typeface="Arial" charset="0"/>
        </a:defRPr>
      </a:lvl5pPr>
      <a:lvl6pPr marL="457200" algn="ctr" rtl="0" fontAlgn="base">
        <a:spcBef>
          <a:spcPct val="0"/>
        </a:spcBef>
        <a:spcAft>
          <a:spcPct val="0"/>
        </a:spcAft>
        <a:defRPr sz="4000">
          <a:solidFill>
            <a:srgbClr val="008080"/>
          </a:solidFill>
          <a:latin typeface="Arial" charset="0"/>
        </a:defRPr>
      </a:lvl6pPr>
      <a:lvl7pPr marL="914400" algn="ctr" rtl="0" fontAlgn="base">
        <a:spcBef>
          <a:spcPct val="0"/>
        </a:spcBef>
        <a:spcAft>
          <a:spcPct val="0"/>
        </a:spcAft>
        <a:defRPr sz="4000">
          <a:solidFill>
            <a:srgbClr val="008080"/>
          </a:solidFill>
          <a:latin typeface="Arial" charset="0"/>
        </a:defRPr>
      </a:lvl7pPr>
      <a:lvl8pPr marL="1371600" algn="ctr" rtl="0" fontAlgn="base">
        <a:spcBef>
          <a:spcPct val="0"/>
        </a:spcBef>
        <a:spcAft>
          <a:spcPct val="0"/>
        </a:spcAft>
        <a:defRPr sz="4000">
          <a:solidFill>
            <a:srgbClr val="008080"/>
          </a:solidFill>
          <a:latin typeface="Arial" charset="0"/>
        </a:defRPr>
      </a:lvl8pPr>
      <a:lvl9pPr marL="1828800" algn="ctr" rtl="0" fontAlgn="base">
        <a:spcBef>
          <a:spcPct val="0"/>
        </a:spcBef>
        <a:spcAft>
          <a:spcPct val="0"/>
        </a:spcAft>
        <a:defRPr sz="4000">
          <a:solidFill>
            <a:srgbClr val="008080"/>
          </a:solidFill>
          <a:latin typeface="Arial" charset="0"/>
        </a:defRPr>
      </a:lvl9pPr>
    </p:titleStyle>
    <p:bodyStyle>
      <a:lvl1pPr marL="341313" indent="-342900" algn="l" rtl="0" eaLnBrk="0" fontAlgn="base" hangingPunct="0">
        <a:spcBef>
          <a:spcPct val="20000"/>
        </a:spcBef>
        <a:spcAft>
          <a:spcPct val="0"/>
        </a:spcAft>
        <a:buChar char="•"/>
        <a:defRPr sz="3200">
          <a:solidFill>
            <a:schemeClr val="tx1"/>
          </a:solidFill>
          <a:latin typeface="+mn-lt"/>
          <a:ea typeface="+mn-ea"/>
          <a:cs typeface="+mn-cs"/>
        </a:defRPr>
      </a:lvl1pPr>
      <a:lvl2pPr marL="741363" indent="-285750" algn="l" rtl="0" eaLnBrk="0" fontAlgn="base" hangingPunct="0">
        <a:spcBef>
          <a:spcPct val="20000"/>
        </a:spcBef>
        <a:spcAft>
          <a:spcPct val="0"/>
        </a:spcAft>
        <a:buChar char="–"/>
        <a:defRPr sz="2800">
          <a:solidFill>
            <a:schemeClr val="tx1"/>
          </a:solidFill>
          <a:latin typeface="+mn-lt"/>
        </a:defRPr>
      </a:lvl2pPr>
      <a:lvl3pPr marL="1141413" indent="-228600" algn="l" rtl="0" eaLnBrk="0" fontAlgn="base" hangingPunct="0">
        <a:spcBef>
          <a:spcPct val="20000"/>
        </a:spcBef>
        <a:spcAft>
          <a:spcPct val="0"/>
        </a:spcAft>
        <a:buChar char="•"/>
        <a:defRPr sz="2400">
          <a:solidFill>
            <a:schemeClr val="tx1"/>
          </a:solidFill>
          <a:latin typeface="+mn-lt"/>
        </a:defRPr>
      </a:lvl3pPr>
      <a:lvl4pPr marL="1598613" indent="-228600" algn="l" rtl="0" eaLnBrk="0" fontAlgn="base" hangingPunct="0">
        <a:spcBef>
          <a:spcPct val="20000"/>
        </a:spcBef>
        <a:spcAft>
          <a:spcPct val="0"/>
        </a:spcAft>
        <a:buChar char="–"/>
        <a:defRPr sz="2000">
          <a:solidFill>
            <a:schemeClr val="tx1"/>
          </a:solidFill>
          <a:latin typeface="+mn-lt"/>
        </a:defRPr>
      </a:lvl4pPr>
      <a:lvl5pPr marL="2055813"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5867400"/>
            <a:ext cx="830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371600"/>
            <a:ext cx="8229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498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defTabSz="914400">
              <a:defRPr/>
            </a:pPr>
            <a:endParaRPr lang="en-US">
              <a:solidFill>
                <a:srgbClr val="000000"/>
              </a:solidFill>
              <a:ea typeface="+mn-ea"/>
            </a:endParaRPr>
          </a:p>
        </p:txBody>
      </p:sp>
      <p:sp>
        <p:nvSpPr>
          <p:cNvPr id="25498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defTabSz="914400">
              <a:defRPr/>
            </a:pPr>
            <a:endParaRPr lang="en-US">
              <a:solidFill>
                <a:srgbClr val="000000"/>
              </a:solidFill>
              <a:ea typeface="+mn-ea"/>
            </a:endParaRPr>
          </a:p>
        </p:txBody>
      </p:sp>
      <p:sp>
        <p:nvSpPr>
          <p:cNvPr id="25498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defTabSz="914400">
              <a:defRPr/>
            </a:pPr>
            <a:fld id="{11C7EB3A-922B-4814-9357-C6A9A473C605}" type="slidenum">
              <a:rPr lang="en-US">
                <a:solidFill>
                  <a:srgbClr val="000000"/>
                </a:solidFill>
                <a:ea typeface="+mn-ea"/>
              </a:rPr>
              <a:pPr defTabSz="914400">
                <a:defRPr/>
              </a:pPr>
              <a:t>‹#›</a:t>
            </a:fld>
            <a:endParaRPr lang="en-US" dirty="0">
              <a:solidFill>
                <a:srgbClr val="000000"/>
              </a:solidFill>
              <a:ea typeface="+mn-ea"/>
            </a:endParaRPr>
          </a:p>
        </p:txBody>
      </p:sp>
      <p:pic>
        <p:nvPicPr>
          <p:cNvPr id="1032" name="Picture 8" descr="a logo only"/>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8382000" y="5867400"/>
            <a:ext cx="685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9"/>
          <p:cNvSpPr>
            <a:spLocks noChangeArrowheads="1"/>
          </p:cNvSpPr>
          <p:nvPr userDrawn="1"/>
        </p:nvSpPr>
        <p:spPr bwMode="auto">
          <a:xfrm>
            <a:off x="76200" y="5867400"/>
            <a:ext cx="320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spcBef>
                <a:spcPct val="20000"/>
              </a:spcBef>
            </a:pPr>
            <a:r>
              <a:rPr lang="en-US" sz="2800" b="1">
                <a:solidFill>
                  <a:srgbClr val="FFFFFF"/>
                </a:solidFill>
                <a:latin typeface="Times New Roman" pitchFamily="18" charset="0"/>
                <a:ea typeface="+mn-ea"/>
                <a:cs typeface="Arial" pitchFamily="34" charset="0"/>
              </a:rPr>
              <a:t>www.ca-ilg.org</a:t>
            </a:r>
            <a:endParaRPr lang="en-US" sz="2800">
              <a:solidFill>
                <a:srgbClr val="000000"/>
              </a:solidFill>
              <a:latin typeface="Times New Roman" pitchFamily="18" charset="0"/>
              <a:ea typeface="+mn-ea"/>
              <a:cs typeface="Arial" pitchFamily="34" charset="0"/>
            </a:endParaRPr>
          </a:p>
        </p:txBody>
      </p:sp>
    </p:spTree>
    <p:extLst>
      <p:ext uri="{BB962C8B-B14F-4D97-AF65-F5344CB8AC3E}">
        <p14:creationId xmlns:p14="http://schemas.microsoft.com/office/powerpoint/2010/main" val="1032643333"/>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 id="2147484136" r:id="rId15"/>
    <p:sldLayoutId id="2147484137" r:id="rId16"/>
    <p:sldLayoutId id="2147484138" r:id="rId17"/>
    <p:sldLayoutId id="2147484139" r:id="rId18"/>
  </p:sldLayoutIdLst>
  <p:transition/>
  <p:timing>
    <p:tnLst>
      <p:par>
        <p:cTn id="1" dur="indefinite" restart="never" nodeType="tmRoot"/>
      </p:par>
    </p:tnLst>
  </p:timing>
  <p:txStyles>
    <p:titleStyle>
      <a:lvl1pPr algn="ctr" rtl="0" eaLnBrk="0" fontAlgn="base" hangingPunct="0">
        <a:spcBef>
          <a:spcPct val="0"/>
        </a:spcBef>
        <a:spcAft>
          <a:spcPct val="0"/>
        </a:spcAft>
        <a:defRPr sz="4000">
          <a:solidFill>
            <a:srgbClr val="008080"/>
          </a:solidFill>
          <a:latin typeface="+mj-lt"/>
          <a:ea typeface="+mj-ea"/>
          <a:cs typeface="+mj-cs"/>
        </a:defRPr>
      </a:lvl1pPr>
      <a:lvl2pPr algn="ctr" rtl="0" eaLnBrk="0" fontAlgn="base" hangingPunct="0">
        <a:spcBef>
          <a:spcPct val="0"/>
        </a:spcBef>
        <a:spcAft>
          <a:spcPct val="0"/>
        </a:spcAft>
        <a:defRPr sz="4000">
          <a:solidFill>
            <a:srgbClr val="008080"/>
          </a:solidFill>
          <a:latin typeface="Arial" charset="0"/>
        </a:defRPr>
      </a:lvl2pPr>
      <a:lvl3pPr algn="ctr" rtl="0" eaLnBrk="0" fontAlgn="base" hangingPunct="0">
        <a:spcBef>
          <a:spcPct val="0"/>
        </a:spcBef>
        <a:spcAft>
          <a:spcPct val="0"/>
        </a:spcAft>
        <a:defRPr sz="4000">
          <a:solidFill>
            <a:srgbClr val="008080"/>
          </a:solidFill>
          <a:latin typeface="Arial" charset="0"/>
        </a:defRPr>
      </a:lvl3pPr>
      <a:lvl4pPr algn="ctr" rtl="0" eaLnBrk="0" fontAlgn="base" hangingPunct="0">
        <a:spcBef>
          <a:spcPct val="0"/>
        </a:spcBef>
        <a:spcAft>
          <a:spcPct val="0"/>
        </a:spcAft>
        <a:defRPr sz="4000">
          <a:solidFill>
            <a:srgbClr val="008080"/>
          </a:solidFill>
          <a:latin typeface="Arial" charset="0"/>
        </a:defRPr>
      </a:lvl4pPr>
      <a:lvl5pPr algn="ctr" rtl="0" eaLnBrk="0" fontAlgn="base" hangingPunct="0">
        <a:spcBef>
          <a:spcPct val="0"/>
        </a:spcBef>
        <a:spcAft>
          <a:spcPct val="0"/>
        </a:spcAft>
        <a:defRPr sz="4000">
          <a:solidFill>
            <a:srgbClr val="008080"/>
          </a:solidFill>
          <a:latin typeface="Arial" charset="0"/>
        </a:defRPr>
      </a:lvl5pPr>
      <a:lvl6pPr marL="457200" algn="ctr" rtl="0" fontAlgn="base">
        <a:spcBef>
          <a:spcPct val="0"/>
        </a:spcBef>
        <a:spcAft>
          <a:spcPct val="0"/>
        </a:spcAft>
        <a:defRPr sz="4000">
          <a:solidFill>
            <a:srgbClr val="008080"/>
          </a:solidFill>
          <a:latin typeface="Arial" charset="0"/>
        </a:defRPr>
      </a:lvl6pPr>
      <a:lvl7pPr marL="914400" algn="ctr" rtl="0" fontAlgn="base">
        <a:spcBef>
          <a:spcPct val="0"/>
        </a:spcBef>
        <a:spcAft>
          <a:spcPct val="0"/>
        </a:spcAft>
        <a:defRPr sz="4000">
          <a:solidFill>
            <a:srgbClr val="008080"/>
          </a:solidFill>
          <a:latin typeface="Arial" charset="0"/>
        </a:defRPr>
      </a:lvl7pPr>
      <a:lvl8pPr marL="1371600" algn="ctr" rtl="0" fontAlgn="base">
        <a:spcBef>
          <a:spcPct val="0"/>
        </a:spcBef>
        <a:spcAft>
          <a:spcPct val="0"/>
        </a:spcAft>
        <a:defRPr sz="4000">
          <a:solidFill>
            <a:srgbClr val="008080"/>
          </a:solidFill>
          <a:latin typeface="Arial" charset="0"/>
        </a:defRPr>
      </a:lvl8pPr>
      <a:lvl9pPr marL="1828800" algn="ctr" rtl="0" fontAlgn="base">
        <a:spcBef>
          <a:spcPct val="0"/>
        </a:spcBef>
        <a:spcAft>
          <a:spcPct val="0"/>
        </a:spcAft>
        <a:defRPr sz="4000">
          <a:solidFill>
            <a:srgbClr val="008080"/>
          </a:solidFill>
          <a:latin typeface="Arial" charset="0"/>
        </a:defRPr>
      </a:lvl9pPr>
    </p:titleStyle>
    <p:bodyStyle>
      <a:lvl1pPr marL="341313" indent="-342900" algn="l" rtl="0" eaLnBrk="0" fontAlgn="base" hangingPunct="0">
        <a:spcBef>
          <a:spcPct val="20000"/>
        </a:spcBef>
        <a:spcAft>
          <a:spcPct val="0"/>
        </a:spcAft>
        <a:buChar char="•"/>
        <a:defRPr sz="3200">
          <a:solidFill>
            <a:schemeClr val="tx1"/>
          </a:solidFill>
          <a:latin typeface="+mn-lt"/>
          <a:ea typeface="+mn-ea"/>
          <a:cs typeface="+mn-cs"/>
        </a:defRPr>
      </a:lvl1pPr>
      <a:lvl2pPr marL="741363" indent="-285750" algn="l" rtl="0" eaLnBrk="0" fontAlgn="base" hangingPunct="0">
        <a:spcBef>
          <a:spcPct val="20000"/>
        </a:spcBef>
        <a:spcAft>
          <a:spcPct val="0"/>
        </a:spcAft>
        <a:buChar char="–"/>
        <a:defRPr sz="2800">
          <a:solidFill>
            <a:schemeClr val="tx1"/>
          </a:solidFill>
          <a:latin typeface="+mn-lt"/>
        </a:defRPr>
      </a:lvl2pPr>
      <a:lvl3pPr marL="1141413" indent="-228600" algn="l" rtl="0" eaLnBrk="0" fontAlgn="base" hangingPunct="0">
        <a:spcBef>
          <a:spcPct val="20000"/>
        </a:spcBef>
        <a:spcAft>
          <a:spcPct val="0"/>
        </a:spcAft>
        <a:buChar char="•"/>
        <a:defRPr sz="2400">
          <a:solidFill>
            <a:schemeClr val="tx1"/>
          </a:solidFill>
          <a:latin typeface="+mn-lt"/>
        </a:defRPr>
      </a:lvl3pPr>
      <a:lvl4pPr marL="1598613" indent="-228600" algn="l" rtl="0" eaLnBrk="0" fontAlgn="base" hangingPunct="0">
        <a:spcBef>
          <a:spcPct val="20000"/>
        </a:spcBef>
        <a:spcAft>
          <a:spcPct val="0"/>
        </a:spcAft>
        <a:buChar char="–"/>
        <a:defRPr sz="2000">
          <a:solidFill>
            <a:schemeClr val="tx1"/>
          </a:solidFill>
          <a:latin typeface="+mn-lt"/>
        </a:defRPr>
      </a:lvl4pPr>
      <a:lvl5pPr marL="2055813"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auto">
              <a:spcBef>
                <a:spcPts val="0"/>
              </a:spcBef>
              <a:spcAft>
                <a:spcPts val="0"/>
              </a:spcAft>
            </a:pPr>
            <a:endParaRPr lang="en-US">
              <a:solidFill>
                <a:prstClr val="black"/>
              </a:solidFill>
              <a:latin typeface="Constantia"/>
              <a:ea typeface="+mn-e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auto">
              <a:spcBef>
                <a:spcPts val="0"/>
              </a:spcBef>
              <a:spcAft>
                <a:spcPts val="0"/>
              </a:spcAft>
            </a:pPr>
            <a:endParaRPr lang="en-US">
              <a:solidFill>
                <a:prstClr val="black"/>
              </a:solidFill>
              <a:latin typeface="Constantia"/>
              <a:ea typeface="+mn-e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fontAlgn="auto">
              <a:spcBef>
                <a:spcPts val="0"/>
              </a:spcBef>
              <a:spcAft>
                <a:spcPts val="0"/>
              </a:spcAft>
            </a:pPr>
            <a:fld id="{5953A6C4-1C65-4433-8129-677C84908942}" type="datetimeFigureOut">
              <a:rPr lang="en-US" smtClean="0">
                <a:solidFill>
                  <a:srgbClr val="04617B">
                    <a:shade val="90000"/>
                  </a:srgbClr>
                </a:solidFill>
                <a:latin typeface="Constantia"/>
                <a:ea typeface="+mn-ea"/>
              </a:rPr>
              <a:pPr defTabSz="914400" fontAlgn="auto">
                <a:spcBef>
                  <a:spcPts val="0"/>
                </a:spcBef>
                <a:spcAft>
                  <a:spcPts val="0"/>
                </a:spcAft>
              </a:pPr>
              <a:t>10/7/2014</a:t>
            </a:fld>
            <a:endParaRPr lang="en-US">
              <a:solidFill>
                <a:srgbClr val="04617B">
                  <a:shade val="90000"/>
                </a:srgbClr>
              </a:solidFill>
              <a:latin typeface="Constantia"/>
              <a:ea typeface="+mn-ea"/>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fontAlgn="auto">
              <a:spcBef>
                <a:spcPts val="0"/>
              </a:spcBef>
              <a:spcAft>
                <a:spcPts val="0"/>
              </a:spcAft>
            </a:pPr>
            <a:endParaRPr lang="en-US">
              <a:solidFill>
                <a:srgbClr val="04617B">
                  <a:shade val="90000"/>
                </a:srgbClr>
              </a:solidFill>
              <a:latin typeface="Constantia"/>
              <a:ea typeface="+mn-ea"/>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fontAlgn="auto">
              <a:spcBef>
                <a:spcPts val="0"/>
              </a:spcBef>
              <a:spcAft>
                <a:spcPts val="0"/>
              </a:spcAft>
            </a:pPr>
            <a:fld id="{E4620075-8A5B-4DFE-A331-FE6F14D0AD19}" type="slidenum">
              <a:rPr lang="en-US" smtClean="0">
                <a:solidFill>
                  <a:srgbClr val="04617B">
                    <a:shade val="90000"/>
                  </a:srgbClr>
                </a:solidFill>
                <a:latin typeface="Constantia"/>
                <a:ea typeface="+mn-ea"/>
              </a:rPr>
              <a:pPr defTabSz="914400" fontAlgn="auto">
                <a:spcBef>
                  <a:spcPts val="0"/>
                </a:spcBef>
                <a:spcAft>
                  <a:spcPts val="0"/>
                </a:spcAft>
              </a:pPr>
              <a:t>‹#›</a:t>
            </a:fld>
            <a:endParaRPr lang="en-US">
              <a:solidFill>
                <a:srgbClr val="04617B">
                  <a:shade val="90000"/>
                </a:srgbClr>
              </a:solidFill>
              <a:latin typeface="Constantia"/>
              <a:ea typeface="+mn-ea"/>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400" fontAlgn="auto">
                <a:spcBef>
                  <a:spcPts val="0"/>
                </a:spcBef>
                <a:spcAft>
                  <a:spcPts val="0"/>
                </a:spcAft>
              </a:pPr>
              <a:endParaRPr lang="en-US">
                <a:solidFill>
                  <a:prstClr val="black"/>
                </a:solidFill>
                <a:latin typeface="Constantia"/>
                <a:ea typeface="+mn-e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400" fontAlgn="auto">
                <a:spcBef>
                  <a:spcPts val="0"/>
                </a:spcBef>
                <a:spcAft>
                  <a:spcPts val="0"/>
                </a:spcAft>
              </a:pPr>
              <a:endParaRPr lang="en-US">
                <a:solidFill>
                  <a:prstClr val="black"/>
                </a:solidFill>
                <a:latin typeface="Constantia"/>
                <a:ea typeface="+mn-ea"/>
              </a:endParaRPr>
            </a:p>
          </p:txBody>
        </p:sp>
      </p:grpSp>
    </p:spTree>
    <p:extLst>
      <p:ext uri="{BB962C8B-B14F-4D97-AF65-F5344CB8AC3E}">
        <p14:creationId xmlns:p14="http://schemas.microsoft.com/office/powerpoint/2010/main" val="3961248707"/>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auto">
              <a:spcBef>
                <a:spcPts val="0"/>
              </a:spcBef>
              <a:spcAft>
                <a:spcPts val="0"/>
              </a:spcAft>
            </a:pPr>
            <a:endParaRPr lang="en-US">
              <a:solidFill>
                <a:prstClr val="black"/>
              </a:solidFill>
              <a:latin typeface="Constantia"/>
              <a:ea typeface="+mn-e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auto">
              <a:spcBef>
                <a:spcPts val="0"/>
              </a:spcBef>
              <a:spcAft>
                <a:spcPts val="0"/>
              </a:spcAft>
            </a:pPr>
            <a:endParaRPr lang="en-US">
              <a:solidFill>
                <a:prstClr val="black"/>
              </a:solidFill>
              <a:latin typeface="Constantia"/>
              <a:ea typeface="+mn-e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fontAlgn="auto">
              <a:spcBef>
                <a:spcPts val="0"/>
              </a:spcBef>
              <a:spcAft>
                <a:spcPts val="0"/>
              </a:spcAft>
            </a:pPr>
            <a:fld id="{5953A6C4-1C65-4433-8129-677C84908942}" type="datetimeFigureOut">
              <a:rPr lang="en-US" smtClean="0">
                <a:solidFill>
                  <a:srgbClr val="04617B">
                    <a:shade val="90000"/>
                  </a:srgbClr>
                </a:solidFill>
                <a:latin typeface="Constantia"/>
                <a:ea typeface="+mn-ea"/>
              </a:rPr>
              <a:pPr defTabSz="914400" fontAlgn="auto">
                <a:spcBef>
                  <a:spcPts val="0"/>
                </a:spcBef>
                <a:spcAft>
                  <a:spcPts val="0"/>
                </a:spcAft>
              </a:pPr>
              <a:t>10/7/2014</a:t>
            </a:fld>
            <a:endParaRPr lang="en-US">
              <a:solidFill>
                <a:srgbClr val="04617B">
                  <a:shade val="90000"/>
                </a:srgbClr>
              </a:solidFill>
              <a:latin typeface="Constantia"/>
              <a:ea typeface="+mn-ea"/>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fontAlgn="auto">
              <a:spcBef>
                <a:spcPts val="0"/>
              </a:spcBef>
              <a:spcAft>
                <a:spcPts val="0"/>
              </a:spcAft>
            </a:pPr>
            <a:endParaRPr lang="en-US">
              <a:solidFill>
                <a:srgbClr val="04617B">
                  <a:shade val="90000"/>
                </a:srgbClr>
              </a:solidFill>
              <a:latin typeface="Constantia"/>
              <a:ea typeface="+mn-ea"/>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fontAlgn="auto">
              <a:spcBef>
                <a:spcPts val="0"/>
              </a:spcBef>
              <a:spcAft>
                <a:spcPts val="0"/>
              </a:spcAft>
            </a:pPr>
            <a:fld id="{E4620075-8A5B-4DFE-A331-FE6F14D0AD19}" type="slidenum">
              <a:rPr lang="en-US" smtClean="0">
                <a:solidFill>
                  <a:srgbClr val="04617B">
                    <a:shade val="90000"/>
                  </a:srgbClr>
                </a:solidFill>
                <a:latin typeface="Constantia"/>
                <a:ea typeface="+mn-ea"/>
              </a:rPr>
              <a:pPr defTabSz="914400" fontAlgn="auto">
                <a:spcBef>
                  <a:spcPts val="0"/>
                </a:spcBef>
                <a:spcAft>
                  <a:spcPts val="0"/>
                </a:spcAft>
              </a:pPr>
              <a:t>‹#›</a:t>
            </a:fld>
            <a:endParaRPr lang="en-US">
              <a:solidFill>
                <a:srgbClr val="04617B">
                  <a:shade val="90000"/>
                </a:srgbClr>
              </a:solidFill>
              <a:latin typeface="Constantia"/>
              <a:ea typeface="+mn-ea"/>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400" fontAlgn="auto">
                <a:spcBef>
                  <a:spcPts val="0"/>
                </a:spcBef>
                <a:spcAft>
                  <a:spcPts val="0"/>
                </a:spcAft>
              </a:pPr>
              <a:endParaRPr lang="en-US">
                <a:solidFill>
                  <a:prstClr val="black"/>
                </a:solidFill>
                <a:latin typeface="Constantia"/>
                <a:ea typeface="+mn-e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400" fontAlgn="auto">
                <a:spcBef>
                  <a:spcPts val="0"/>
                </a:spcBef>
                <a:spcAft>
                  <a:spcPts val="0"/>
                </a:spcAft>
              </a:pPr>
              <a:endParaRPr lang="en-US">
                <a:solidFill>
                  <a:prstClr val="black"/>
                </a:solidFill>
                <a:latin typeface="Constantia"/>
                <a:ea typeface="+mn-ea"/>
              </a:endParaRPr>
            </a:p>
          </p:txBody>
        </p:sp>
      </p:grpSp>
    </p:spTree>
    <p:extLst>
      <p:ext uri="{BB962C8B-B14F-4D97-AF65-F5344CB8AC3E}">
        <p14:creationId xmlns:p14="http://schemas.microsoft.com/office/powerpoint/2010/main" val="4168593011"/>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auto">
              <a:spcBef>
                <a:spcPts val="0"/>
              </a:spcBef>
              <a:spcAft>
                <a:spcPts val="0"/>
              </a:spcAft>
            </a:pPr>
            <a:endParaRPr lang="en-US">
              <a:solidFill>
                <a:prstClr val="black"/>
              </a:solidFill>
              <a:latin typeface="Constantia"/>
              <a:ea typeface="+mn-e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fontAlgn="auto">
              <a:spcBef>
                <a:spcPts val="0"/>
              </a:spcBef>
              <a:spcAft>
                <a:spcPts val="0"/>
              </a:spcAft>
            </a:pPr>
            <a:endParaRPr lang="en-US">
              <a:solidFill>
                <a:prstClr val="black"/>
              </a:solidFill>
              <a:latin typeface="Constantia"/>
              <a:ea typeface="+mn-e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fontAlgn="auto">
              <a:spcBef>
                <a:spcPts val="0"/>
              </a:spcBef>
              <a:spcAft>
                <a:spcPts val="0"/>
              </a:spcAft>
            </a:pPr>
            <a:fld id="{5953A6C4-1C65-4433-8129-677C84908942}" type="datetimeFigureOut">
              <a:rPr lang="en-US" smtClean="0">
                <a:solidFill>
                  <a:srgbClr val="04617B">
                    <a:shade val="90000"/>
                  </a:srgbClr>
                </a:solidFill>
                <a:latin typeface="Constantia"/>
                <a:ea typeface="+mn-ea"/>
              </a:rPr>
              <a:pPr defTabSz="914400" fontAlgn="auto">
                <a:spcBef>
                  <a:spcPts val="0"/>
                </a:spcBef>
                <a:spcAft>
                  <a:spcPts val="0"/>
                </a:spcAft>
              </a:pPr>
              <a:t>10/7/2014</a:t>
            </a:fld>
            <a:endParaRPr lang="en-US">
              <a:solidFill>
                <a:srgbClr val="04617B">
                  <a:shade val="90000"/>
                </a:srgbClr>
              </a:solidFill>
              <a:latin typeface="Constantia"/>
              <a:ea typeface="+mn-ea"/>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fontAlgn="auto">
              <a:spcBef>
                <a:spcPts val="0"/>
              </a:spcBef>
              <a:spcAft>
                <a:spcPts val="0"/>
              </a:spcAft>
            </a:pPr>
            <a:endParaRPr lang="en-US">
              <a:solidFill>
                <a:srgbClr val="04617B">
                  <a:shade val="90000"/>
                </a:srgbClr>
              </a:solidFill>
              <a:latin typeface="Constantia"/>
              <a:ea typeface="+mn-ea"/>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fontAlgn="auto">
              <a:spcBef>
                <a:spcPts val="0"/>
              </a:spcBef>
              <a:spcAft>
                <a:spcPts val="0"/>
              </a:spcAft>
            </a:pPr>
            <a:fld id="{E4620075-8A5B-4DFE-A331-FE6F14D0AD19}" type="slidenum">
              <a:rPr lang="en-US" smtClean="0">
                <a:solidFill>
                  <a:srgbClr val="04617B">
                    <a:shade val="90000"/>
                  </a:srgbClr>
                </a:solidFill>
                <a:latin typeface="Constantia"/>
                <a:ea typeface="+mn-ea"/>
              </a:rPr>
              <a:pPr defTabSz="914400" fontAlgn="auto">
                <a:spcBef>
                  <a:spcPts val="0"/>
                </a:spcBef>
                <a:spcAft>
                  <a:spcPts val="0"/>
                </a:spcAft>
              </a:pPr>
              <a:t>‹#›</a:t>
            </a:fld>
            <a:endParaRPr lang="en-US">
              <a:solidFill>
                <a:srgbClr val="04617B">
                  <a:shade val="90000"/>
                </a:srgbClr>
              </a:solidFill>
              <a:latin typeface="Constantia"/>
              <a:ea typeface="+mn-ea"/>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400" fontAlgn="auto">
                <a:spcBef>
                  <a:spcPts val="0"/>
                </a:spcBef>
                <a:spcAft>
                  <a:spcPts val="0"/>
                </a:spcAft>
              </a:pPr>
              <a:endParaRPr lang="en-US">
                <a:solidFill>
                  <a:prstClr val="black"/>
                </a:solidFill>
                <a:latin typeface="Constantia"/>
                <a:ea typeface="+mn-e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400" fontAlgn="auto">
                <a:spcBef>
                  <a:spcPts val="0"/>
                </a:spcBef>
                <a:spcAft>
                  <a:spcPts val="0"/>
                </a:spcAft>
              </a:pPr>
              <a:endParaRPr lang="en-US">
                <a:solidFill>
                  <a:prstClr val="black"/>
                </a:solidFill>
                <a:latin typeface="Constantia"/>
                <a:ea typeface="+mn-ea"/>
              </a:endParaRPr>
            </a:p>
          </p:txBody>
        </p:sp>
      </p:grpSp>
    </p:spTree>
    <p:extLst>
      <p:ext uri="{BB962C8B-B14F-4D97-AF65-F5344CB8AC3E}">
        <p14:creationId xmlns:p14="http://schemas.microsoft.com/office/powerpoint/2010/main" val="3544226533"/>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111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76400"/>
            <a:ext cx="82296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Slide Number Placeholder 8"/>
          <p:cNvSpPr>
            <a:spLocks noGrp="1"/>
          </p:cNvSpPr>
          <p:nvPr>
            <p:ph type="sldNum" sz="quarter" idx="4"/>
          </p:nvPr>
        </p:nvSpPr>
        <p:spPr>
          <a:xfrm>
            <a:off x="8255000" y="6356350"/>
            <a:ext cx="431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11D48727-9A59-4DB7-A07D-9CA9CDB33FE2}" type="slidenum">
              <a:rPr lang="en-US">
                <a:solidFill>
                  <a:prstClr val="white"/>
                </a:solidFill>
              </a:rPr>
              <a:pPr/>
              <a:t>‹#›</a:t>
            </a:fld>
            <a:endParaRPr lang="en-US">
              <a:solidFill>
                <a:prstClr val="white"/>
              </a:solidFill>
            </a:endParaRPr>
          </a:p>
        </p:txBody>
      </p:sp>
      <p:sp>
        <p:nvSpPr>
          <p:cNvPr id="10" name="Date Placeholder 9"/>
          <p:cNvSpPr>
            <a:spLocks noGrp="1"/>
          </p:cNvSpPr>
          <p:nvPr>
            <p:ph type="dt" sz="half" idx="2"/>
          </p:nvPr>
        </p:nvSpPr>
        <p:spPr>
          <a:xfrm>
            <a:off x="7386638" y="6356350"/>
            <a:ext cx="803275"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7DB0CC"/>
                </a:solidFill>
              </a:defRPr>
            </a:lvl1pPr>
          </a:lstStyle>
          <a:p>
            <a:fld id="{F37F7557-F166-492A-B18F-EB9082417EE3}" type="datetime1">
              <a:rPr lang="en-US"/>
              <a:pPr/>
              <a:t>10/7/2014</a:t>
            </a:fld>
            <a:endParaRPr lang="en-US"/>
          </a:p>
        </p:txBody>
      </p:sp>
      <p:sp>
        <p:nvSpPr>
          <p:cNvPr id="11" name="Footer Placeholder 10"/>
          <p:cNvSpPr>
            <a:spLocks noGrp="1"/>
          </p:cNvSpPr>
          <p:nvPr>
            <p:ph type="ftr" sz="quarter" idx="3"/>
          </p:nvPr>
        </p:nvSpPr>
        <p:spPr>
          <a:xfrm>
            <a:off x="3124200" y="6356350"/>
            <a:ext cx="41910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7DB0CC"/>
                </a:solidFill>
                <a:latin typeface="+mn-lt"/>
                <a:ea typeface="+mn-ea"/>
              </a:defRPr>
            </a:lvl1pPr>
          </a:lstStyle>
          <a:p>
            <a:pPr>
              <a:defRPr/>
            </a:pPr>
            <a:r>
              <a:rPr lang="en-US"/>
              <a:t>Governance U</a:t>
            </a:r>
            <a:endParaRPr lang="en-US" dirty="0"/>
          </a:p>
        </p:txBody>
      </p:sp>
    </p:spTree>
    <p:extLst>
      <p:ext uri="{BB962C8B-B14F-4D97-AF65-F5344CB8AC3E}">
        <p14:creationId xmlns:p14="http://schemas.microsoft.com/office/powerpoint/2010/main" val="1805184006"/>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Lst>
  <p:transition spd="med">
    <p:fade/>
  </p:transition>
  <p:timing>
    <p:tnLst>
      <p:par>
        <p:cTn id="1" dur="indefinite" restart="never" nodeType="tmRoot"/>
      </p:par>
    </p:tnLst>
  </p:timing>
  <p:hf hdr="0" ftr="0" dt="0"/>
  <p:txStyles>
    <p:titleStyle>
      <a:lvl1pPr algn="l" rtl="0" eaLnBrk="1" fontAlgn="base" hangingPunct="1">
        <a:spcBef>
          <a:spcPct val="0"/>
        </a:spcBef>
        <a:spcAft>
          <a:spcPct val="0"/>
        </a:spcAft>
        <a:defRPr sz="5000" kern="1200">
          <a:solidFill>
            <a:srgbClr val="06557E"/>
          </a:solidFill>
          <a:latin typeface="Arial"/>
          <a:ea typeface="MS PGothic" panose="020B0600070205080204" pitchFamily="34" charset="-128"/>
          <a:cs typeface="+mj-cs"/>
        </a:defRPr>
      </a:lvl1pPr>
      <a:lvl2pPr algn="l" rtl="0" eaLnBrk="1" fontAlgn="base" hangingPunct="1">
        <a:spcBef>
          <a:spcPct val="0"/>
        </a:spcBef>
        <a:spcAft>
          <a:spcPct val="0"/>
        </a:spcAft>
        <a:defRPr sz="5000">
          <a:solidFill>
            <a:srgbClr val="06557E"/>
          </a:solidFill>
          <a:latin typeface="Arial" panose="020B0604020202020204" pitchFamily="34" charset="0"/>
          <a:ea typeface="MS PGothic" panose="020B0600070205080204" pitchFamily="34" charset="-128"/>
        </a:defRPr>
      </a:lvl2pPr>
      <a:lvl3pPr algn="l" rtl="0" eaLnBrk="1" fontAlgn="base" hangingPunct="1">
        <a:spcBef>
          <a:spcPct val="0"/>
        </a:spcBef>
        <a:spcAft>
          <a:spcPct val="0"/>
        </a:spcAft>
        <a:defRPr sz="5000">
          <a:solidFill>
            <a:srgbClr val="06557E"/>
          </a:solidFill>
          <a:latin typeface="Arial" panose="020B0604020202020204" pitchFamily="34" charset="0"/>
          <a:ea typeface="MS PGothic" panose="020B0600070205080204" pitchFamily="34" charset="-128"/>
        </a:defRPr>
      </a:lvl3pPr>
      <a:lvl4pPr algn="l" rtl="0" eaLnBrk="1" fontAlgn="base" hangingPunct="1">
        <a:spcBef>
          <a:spcPct val="0"/>
        </a:spcBef>
        <a:spcAft>
          <a:spcPct val="0"/>
        </a:spcAft>
        <a:defRPr sz="5000">
          <a:solidFill>
            <a:srgbClr val="06557E"/>
          </a:solidFill>
          <a:latin typeface="Arial" panose="020B0604020202020204" pitchFamily="34" charset="0"/>
          <a:ea typeface="MS PGothic" panose="020B0600070205080204" pitchFamily="34" charset="-128"/>
        </a:defRPr>
      </a:lvl4pPr>
      <a:lvl5pPr algn="l" rtl="0" eaLnBrk="1" fontAlgn="base" hangingPunct="1">
        <a:spcBef>
          <a:spcPct val="0"/>
        </a:spcBef>
        <a:spcAft>
          <a:spcPct val="0"/>
        </a:spcAft>
        <a:defRPr sz="5000">
          <a:solidFill>
            <a:srgbClr val="06557E"/>
          </a:solidFill>
          <a:latin typeface="Arial" panose="020B0604020202020204" pitchFamily="34" charset="0"/>
          <a:ea typeface="MS PGothic" panose="020B0600070205080204" pitchFamily="34" charset="-128"/>
        </a:defRPr>
      </a:lvl5pPr>
      <a:lvl6pPr marL="457200" algn="l" rtl="0" eaLnBrk="1" fontAlgn="base" hangingPunct="1">
        <a:spcBef>
          <a:spcPct val="0"/>
        </a:spcBef>
        <a:spcAft>
          <a:spcPct val="0"/>
        </a:spcAft>
        <a:defRPr sz="5000">
          <a:solidFill>
            <a:srgbClr val="06557E"/>
          </a:solidFill>
          <a:latin typeface="Arial" panose="020B0604020202020204" pitchFamily="34" charset="0"/>
          <a:ea typeface="MS PGothic" panose="020B0600070205080204" pitchFamily="34" charset="-128"/>
        </a:defRPr>
      </a:lvl6pPr>
      <a:lvl7pPr marL="914400" algn="l" rtl="0" eaLnBrk="1" fontAlgn="base" hangingPunct="1">
        <a:spcBef>
          <a:spcPct val="0"/>
        </a:spcBef>
        <a:spcAft>
          <a:spcPct val="0"/>
        </a:spcAft>
        <a:defRPr sz="5000">
          <a:solidFill>
            <a:srgbClr val="06557E"/>
          </a:solidFill>
          <a:latin typeface="Arial" panose="020B0604020202020204" pitchFamily="34" charset="0"/>
          <a:ea typeface="MS PGothic" panose="020B0600070205080204" pitchFamily="34" charset="-128"/>
        </a:defRPr>
      </a:lvl7pPr>
      <a:lvl8pPr marL="1371600" algn="l" rtl="0" eaLnBrk="1" fontAlgn="base" hangingPunct="1">
        <a:spcBef>
          <a:spcPct val="0"/>
        </a:spcBef>
        <a:spcAft>
          <a:spcPct val="0"/>
        </a:spcAft>
        <a:defRPr sz="5000">
          <a:solidFill>
            <a:srgbClr val="06557E"/>
          </a:solidFill>
          <a:latin typeface="Arial" panose="020B0604020202020204" pitchFamily="34" charset="0"/>
          <a:ea typeface="MS PGothic" panose="020B0600070205080204" pitchFamily="34" charset="-128"/>
        </a:defRPr>
      </a:lvl8pPr>
      <a:lvl9pPr marL="1828800" algn="l" rtl="0" eaLnBrk="1" fontAlgn="base" hangingPunct="1">
        <a:spcBef>
          <a:spcPct val="0"/>
        </a:spcBef>
        <a:spcAft>
          <a:spcPct val="0"/>
        </a:spcAft>
        <a:defRPr sz="5000">
          <a:solidFill>
            <a:srgbClr val="06557E"/>
          </a:solidFill>
          <a:latin typeface="Arial" panose="020B0604020202020204" pitchFamily="34" charset="0"/>
          <a:ea typeface="MS PGothic" panose="020B0600070205080204" pitchFamily="34" charset="-128"/>
        </a:defRPr>
      </a:lvl9pPr>
    </p:titleStyle>
    <p:bodyStyle>
      <a:lvl1pPr marL="342900" indent="-342900" algn="l" rtl="0" eaLnBrk="1" fontAlgn="base" hangingPunct="1">
        <a:spcBef>
          <a:spcPts val="2000"/>
        </a:spcBef>
        <a:spcAft>
          <a:spcPct val="0"/>
        </a:spcAft>
        <a:buClr>
          <a:srgbClr val="7DB0CC"/>
        </a:buClr>
        <a:buSzPct val="90000"/>
        <a:buFont typeface="Wingdings" panose="05000000000000000000" pitchFamily="2" charset="2"/>
        <a:buChar char="Ø"/>
        <a:defRPr sz="3200" kern="1200">
          <a:solidFill>
            <a:srgbClr val="595959"/>
          </a:solidFill>
          <a:latin typeface="Arial"/>
          <a:ea typeface="MS PGothic" panose="020B0600070205080204" pitchFamily="34" charset="-128"/>
          <a:cs typeface="+mn-cs"/>
        </a:defRPr>
      </a:lvl1pPr>
      <a:lvl2pPr marL="685800" indent="-336550" algn="l" rtl="0" eaLnBrk="1" fontAlgn="base" hangingPunct="1">
        <a:spcBef>
          <a:spcPts val="600"/>
        </a:spcBef>
        <a:spcAft>
          <a:spcPct val="0"/>
        </a:spcAft>
        <a:buClr>
          <a:srgbClr val="7DB0CC"/>
        </a:buClr>
        <a:buSzPct val="90000"/>
        <a:buFont typeface="Wingdings" panose="05000000000000000000" pitchFamily="2" charset="2"/>
        <a:buChar char="Ø"/>
        <a:defRPr sz="2800" kern="1200">
          <a:solidFill>
            <a:srgbClr val="595959"/>
          </a:solidFill>
          <a:latin typeface="Arial"/>
          <a:ea typeface="MS PGothic" panose="020B0600070205080204" pitchFamily="34" charset="-128"/>
          <a:cs typeface="+mn-cs"/>
        </a:defRPr>
      </a:lvl2pPr>
      <a:lvl3pPr marL="1035050" indent="-349250" algn="l" rtl="0" eaLnBrk="1" fontAlgn="base" hangingPunct="1">
        <a:spcBef>
          <a:spcPts val="600"/>
        </a:spcBef>
        <a:spcAft>
          <a:spcPct val="0"/>
        </a:spcAft>
        <a:buClr>
          <a:srgbClr val="7DB0CC"/>
        </a:buClr>
        <a:buSzPct val="90000"/>
        <a:buFont typeface="Wingdings" panose="05000000000000000000" pitchFamily="2" charset="2"/>
        <a:buChar char="Ø"/>
        <a:defRPr sz="2800" kern="1200">
          <a:solidFill>
            <a:srgbClr val="595959"/>
          </a:solidFill>
          <a:latin typeface="Arial"/>
          <a:ea typeface="MS PGothic" panose="020B0600070205080204" pitchFamily="34" charset="-128"/>
          <a:cs typeface="+mn-cs"/>
        </a:defRPr>
      </a:lvl3pPr>
      <a:lvl4pPr marL="1371600" indent="-336550" algn="l" rtl="0" eaLnBrk="1" fontAlgn="base" hangingPunct="1">
        <a:spcBef>
          <a:spcPts val="600"/>
        </a:spcBef>
        <a:spcAft>
          <a:spcPct val="0"/>
        </a:spcAft>
        <a:buClr>
          <a:srgbClr val="7DB0CC"/>
        </a:buClr>
        <a:buSzPct val="90000"/>
        <a:buFont typeface="Wingdings" panose="05000000000000000000" pitchFamily="2" charset="2"/>
        <a:buChar char="Ø"/>
        <a:defRPr sz="2800" kern="1200">
          <a:solidFill>
            <a:srgbClr val="595959"/>
          </a:solidFill>
          <a:latin typeface="Arial"/>
          <a:ea typeface="MS PGothic" panose="020B0600070205080204" pitchFamily="34" charset="-128"/>
          <a:cs typeface="+mn-cs"/>
        </a:defRPr>
      </a:lvl4pPr>
      <a:lvl5pPr marL="1720850" indent="-349250" algn="l" rtl="0" eaLnBrk="1" fontAlgn="base" hangingPunct="1">
        <a:spcBef>
          <a:spcPts val="600"/>
        </a:spcBef>
        <a:spcAft>
          <a:spcPct val="0"/>
        </a:spcAft>
        <a:buClr>
          <a:srgbClr val="7DB0CC"/>
        </a:buClr>
        <a:buSzPct val="90000"/>
        <a:buFont typeface="Wingdings" panose="05000000000000000000" pitchFamily="2" charset="2"/>
        <a:buChar char="Ø"/>
        <a:defRPr sz="2800" kern="1200">
          <a:solidFill>
            <a:srgbClr val="595959"/>
          </a:solidFill>
          <a:latin typeface="Arial"/>
          <a:ea typeface="MS PGothic" panose="020B0600070205080204" pitchFamily="34" charset="-128"/>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0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9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hyperlink" Target="mailto:mkuehne@ca-ilg.org" TargetMode="Externa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066800"/>
            <a:ext cx="6781800" cy="2667000"/>
          </a:xfrm>
        </p:spPr>
        <p:txBody>
          <a:bodyPr/>
          <a:lstStyle/>
          <a:p>
            <a:r>
              <a:rPr lang="en-US" dirty="0"/>
              <a:t/>
            </a:r>
            <a:br>
              <a:rPr lang="en-US" dirty="0"/>
            </a:br>
            <a:r>
              <a:rPr lang="en-US" dirty="0"/>
              <a:t/>
            </a:r>
            <a:br>
              <a:rPr lang="en-US" dirty="0"/>
            </a:br>
            <a:r>
              <a:rPr lang="en-US" dirty="0">
                <a:latin typeface="Arial" panose="020B0604020202020204" pitchFamily="34" charset="0"/>
              </a:rPr>
              <a:t>Meeting and Exceeding </a:t>
            </a:r>
            <a:br>
              <a:rPr lang="en-US" dirty="0">
                <a:latin typeface="Arial" panose="020B0604020202020204" pitchFamily="34" charset="0"/>
              </a:rPr>
            </a:br>
            <a:r>
              <a:rPr lang="en-US" dirty="0">
                <a:latin typeface="Arial" panose="020B0604020202020204" pitchFamily="34" charset="0"/>
              </a:rPr>
              <a:t>Local Control Funding Formula Public Engagement Requirements</a:t>
            </a:r>
            <a:r>
              <a:rPr lang="en-US" dirty="0"/>
              <a:t/>
            </a:r>
            <a:br>
              <a:rPr lang="en-US" dirty="0"/>
            </a:br>
            <a:endParaRPr lang="en-US" dirty="0"/>
          </a:p>
        </p:txBody>
      </p:sp>
      <p:sp>
        <p:nvSpPr>
          <p:cNvPr id="3" name="Subtitle 2"/>
          <p:cNvSpPr>
            <a:spLocks noGrp="1"/>
          </p:cNvSpPr>
          <p:nvPr>
            <p:ph type="subTitle" idx="1"/>
          </p:nvPr>
        </p:nvSpPr>
        <p:spPr>
          <a:xfrm>
            <a:off x="1828800" y="3962400"/>
            <a:ext cx="7162800" cy="1146174"/>
          </a:xfrm>
        </p:spPr>
        <p:txBody>
          <a:bodyPr/>
          <a:lstStyle/>
          <a:p>
            <a:r>
              <a:rPr lang="en-US" sz="2800" b="1" dirty="0" smtClean="0"/>
              <a:t>ILG Webinar</a:t>
            </a:r>
          </a:p>
          <a:p>
            <a:r>
              <a:rPr lang="en-US" sz="2800" b="1" dirty="0" smtClean="0"/>
              <a:t>October 7, 2014 </a:t>
            </a:r>
            <a:r>
              <a:rPr lang="en-US" sz="2800" dirty="0"/>
              <a:t/>
            </a:r>
            <a:br>
              <a:rPr lang="en-US" sz="2800" dirty="0"/>
            </a:br>
            <a:r>
              <a:rPr lang="en-US" sz="2800" b="1" dirty="0" smtClean="0"/>
              <a:t>10:00am </a:t>
            </a:r>
            <a:r>
              <a:rPr lang="en-US" sz="2800" b="1" dirty="0"/>
              <a:t>– </a:t>
            </a:r>
            <a:r>
              <a:rPr lang="en-US" sz="2800" b="1" dirty="0" smtClean="0"/>
              <a:t>11:00am </a:t>
            </a:r>
            <a:r>
              <a:rPr lang="en-US" dirty="0"/>
              <a:t/>
            </a:r>
            <a:br>
              <a:rPr lang="en-US" dirty="0"/>
            </a:br>
            <a:endParaRPr lang="en-US" dirty="0"/>
          </a:p>
        </p:txBody>
      </p:sp>
    </p:spTree>
    <p:extLst>
      <p:ext uri="{BB962C8B-B14F-4D97-AF65-F5344CB8AC3E}">
        <p14:creationId xmlns:p14="http://schemas.microsoft.com/office/powerpoint/2010/main" val="2691420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411162"/>
            <a:ext cx="8229600" cy="1140927"/>
          </a:xfrm>
        </p:spPr>
        <p:txBody>
          <a:bodyPr>
            <a:normAutofit/>
          </a:bodyPr>
          <a:lstStyle/>
          <a:p>
            <a:r>
              <a:rPr lang="en-US" dirty="0" smtClean="0">
                <a:latin typeface="Arial" panose="020B0604020202020204" pitchFamily="34" charset="0"/>
              </a:rPr>
              <a:t>Public Engagement</a:t>
            </a:r>
          </a:p>
        </p:txBody>
      </p:sp>
      <p:sp>
        <p:nvSpPr>
          <p:cNvPr id="15362" name="Content Placeholder 2"/>
          <p:cNvSpPr>
            <a:spLocks noGrp="1"/>
          </p:cNvSpPr>
          <p:nvPr>
            <p:ph idx="1"/>
          </p:nvPr>
        </p:nvSpPr>
        <p:spPr>
          <a:xfrm>
            <a:off x="457200" y="1881320"/>
            <a:ext cx="8229600" cy="3843205"/>
          </a:xfrm>
        </p:spPr>
        <p:txBody>
          <a:bodyPr/>
          <a:lstStyle/>
          <a:p>
            <a:r>
              <a:rPr lang="en-US" dirty="0" smtClean="0">
                <a:latin typeface="Arial" panose="020B0604020202020204" pitchFamily="34" charset="0"/>
              </a:rPr>
              <a:t>Parents and students are the producers, not just the consumers.</a:t>
            </a:r>
          </a:p>
          <a:p>
            <a:endParaRPr lang="en-US" dirty="0" smtClean="0">
              <a:latin typeface="Arial" panose="020B0604020202020204" pitchFamily="34" charset="0"/>
            </a:endParaRPr>
          </a:p>
          <a:p>
            <a:endParaRPr lang="en-US" dirty="0" smtClean="0">
              <a:latin typeface="Arial" panose="020B0604020202020204" pitchFamily="34" charset="0"/>
            </a:endParaRPr>
          </a:p>
        </p:txBody>
      </p:sp>
      <p:pic>
        <p:nvPicPr>
          <p:cNvPr id="2" name="Picture 1" descr="ki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400" y="3422650"/>
            <a:ext cx="3251200" cy="25019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Engagement</a:t>
            </a:r>
            <a:endParaRPr lang="en-US" dirty="0"/>
          </a:p>
        </p:txBody>
      </p:sp>
      <p:sp>
        <p:nvSpPr>
          <p:cNvPr id="3" name="Content Placeholder 2"/>
          <p:cNvSpPr>
            <a:spLocks noGrp="1"/>
          </p:cNvSpPr>
          <p:nvPr>
            <p:ph sz="half" idx="1"/>
          </p:nvPr>
        </p:nvSpPr>
        <p:spPr/>
        <p:txBody>
          <a:bodyPr>
            <a:normAutofit/>
          </a:bodyPr>
          <a:lstStyle/>
          <a:p>
            <a:r>
              <a:rPr lang="en-US" sz="2600" dirty="0" smtClean="0"/>
              <a:t>Districts must:</a:t>
            </a:r>
          </a:p>
          <a:p>
            <a:pPr lvl="1"/>
            <a:r>
              <a:rPr lang="en-US" sz="2200" dirty="0" smtClean="0"/>
              <a:t>Consult </a:t>
            </a:r>
            <a:r>
              <a:rPr lang="en-US" sz="2200" dirty="0"/>
              <a:t>with teachers, principals, administrators, other school personnel, parents and pupils in </a:t>
            </a:r>
            <a:r>
              <a:rPr lang="en-US" sz="2200" i="1" dirty="0"/>
              <a:t>developing</a:t>
            </a:r>
            <a:r>
              <a:rPr lang="en-US" sz="2200" dirty="0"/>
              <a:t> the </a:t>
            </a:r>
            <a:r>
              <a:rPr lang="en-US" sz="2200" dirty="0" smtClean="0"/>
              <a:t>LCAP</a:t>
            </a:r>
          </a:p>
          <a:p>
            <a:pPr lvl="1"/>
            <a:r>
              <a:rPr lang="en-US" sz="2200" dirty="0" smtClean="0"/>
              <a:t>Establish </a:t>
            </a:r>
            <a:r>
              <a:rPr lang="en-US" sz="2200" dirty="0"/>
              <a:t>Parent Advisory Committee to provide advice to board and superintendent on LCAP </a:t>
            </a:r>
            <a:r>
              <a:rPr lang="en-US" sz="2200" dirty="0" smtClean="0"/>
              <a:t>requirements</a:t>
            </a:r>
          </a:p>
          <a:p>
            <a:pPr lvl="1"/>
            <a:r>
              <a:rPr lang="en-US" sz="2200" dirty="0" smtClean="0"/>
              <a:t>Establish </a:t>
            </a:r>
            <a:r>
              <a:rPr lang="en-US" sz="2200" dirty="0"/>
              <a:t>an English Learner Parent Advisory Committee if district English learner enrollment is at least 15% and 50 pupils</a:t>
            </a:r>
          </a:p>
          <a:p>
            <a:endParaRPr lang="en-US" dirty="0"/>
          </a:p>
        </p:txBody>
      </p:sp>
    </p:spTree>
    <p:extLst>
      <p:ext uri="{BB962C8B-B14F-4D97-AF65-F5344CB8AC3E}">
        <p14:creationId xmlns:p14="http://schemas.microsoft.com/office/powerpoint/2010/main" val="1028490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3695700" y="2305050"/>
            <a:ext cx="1685925" cy="1619250"/>
            <a:chOff x="3885" y="4905"/>
            <a:chExt cx="2655" cy="2550"/>
          </a:xfrm>
        </p:grpSpPr>
        <p:sp>
          <p:nvSpPr>
            <p:cNvPr id="2051" name="Oval 3"/>
            <p:cNvSpPr>
              <a:spLocks noChangeArrowheads="1"/>
            </p:cNvSpPr>
            <p:nvPr/>
          </p:nvSpPr>
          <p:spPr bwMode="auto">
            <a:xfrm>
              <a:off x="3885" y="4905"/>
              <a:ext cx="2655" cy="2550"/>
            </a:xfrm>
            <a:prstGeom prst="ellipse">
              <a:avLst/>
            </a:prstGeom>
            <a:solidFill>
              <a:srgbClr val="FFFFFF"/>
            </a:solidFill>
            <a:ln w="9525">
              <a:solidFill>
                <a:srgbClr val="000000"/>
              </a:solidFill>
              <a:round/>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2052" name="Text Box 4"/>
            <p:cNvSpPr txBox="1">
              <a:spLocks noChangeArrowheads="1"/>
            </p:cNvSpPr>
            <p:nvPr/>
          </p:nvSpPr>
          <p:spPr bwMode="auto">
            <a:xfrm>
              <a:off x="3960" y="5475"/>
              <a:ext cx="2505" cy="1440"/>
            </a:xfrm>
            <a:prstGeom prst="rect">
              <a:avLst/>
            </a:prstGeom>
            <a:solidFill>
              <a:srgbClr val="FFFFFF">
                <a:alpha val="0"/>
              </a:srgbClr>
            </a:solidFill>
            <a:ln w="9525">
              <a:no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rPr>
                <a:t>The services we provide to students</a:t>
              </a:r>
              <a:endParaRPr kumimoji="0" lang="en-US" b="0" i="0" u="none" strike="noStrike" cap="none" normalizeH="0" baseline="0" dirty="0" smtClean="0">
                <a:ln>
                  <a:noFill/>
                </a:ln>
                <a:solidFill>
                  <a:schemeClr val="tx1"/>
                </a:solidFill>
                <a:effectLst/>
                <a:latin typeface="Arial" pitchFamily="34" charset="0"/>
              </a:endParaRPr>
            </a:p>
          </p:txBody>
        </p:sp>
      </p:grpSp>
      <p:sp>
        <p:nvSpPr>
          <p:cNvPr id="2053" name="Text Box 5"/>
          <p:cNvSpPr txBox="1">
            <a:spLocks noChangeArrowheads="1"/>
          </p:cNvSpPr>
          <p:nvPr/>
        </p:nvSpPr>
        <p:spPr bwMode="auto">
          <a:xfrm>
            <a:off x="5600700" y="914400"/>
            <a:ext cx="3086100" cy="1828800"/>
          </a:xfrm>
          <a:prstGeom prst="round2DiagRect">
            <a:avLst/>
          </a:prstGeom>
          <a:solidFill>
            <a:srgbClr val="FFFFFF"/>
          </a:solidFill>
          <a:ln w="9525">
            <a:solidFill>
              <a:schemeClr val="tx2">
                <a:lumMod val="60000"/>
                <a:lumOff val="40000"/>
                <a:alpha val="50000"/>
              </a:schemeClr>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dirty="0" smtClean="0">
                <a:latin typeface="Calibri" pitchFamily="34" charset="0"/>
              </a:rPr>
              <a:t>What does the community </a:t>
            </a:r>
            <a:r>
              <a:rPr lang="en-US" b="1" i="1" dirty="0" smtClean="0">
                <a:latin typeface="Calibri" pitchFamily="34" charset="0"/>
              </a:rPr>
              <a:t>want</a:t>
            </a:r>
            <a:r>
              <a:rPr lang="en-US" dirty="0" smtClean="0">
                <a:latin typeface="Calibri" pitchFamily="34" charset="0"/>
              </a:rPr>
              <a:t> its school to do.</a:t>
            </a:r>
          </a:p>
          <a:p>
            <a:pPr marL="0" marR="0" lvl="0" indent="0" algn="l" defTabSz="914400" rtl="0" eaLnBrk="1" fontAlgn="base" latinLnBrk="0" hangingPunct="1">
              <a:lnSpc>
                <a:spcPct val="100000"/>
              </a:lnSpc>
              <a:spcBef>
                <a:spcPct val="0"/>
              </a:spcBef>
              <a:spcAft>
                <a:spcPts val="1000"/>
              </a:spcAft>
              <a:buClrTx/>
              <a:buSzTx/>
              <a:buFontTx/>
              <a:buNone/>
              <a:tabLst/>
            </a:pPr>
            <a:r>
              <a:rPr lang="en-US" dirty="0" smtClean="0">
                <a:latin typeface="Calibri" pitchFamily="34" charset="0"/>
              </a:rPr>
              <a:t>The </a:t>
            </a:r>
            <a:r>
              <a:rPr lang="en-US" dirty="0">
                <a:latin typeface="Calibri" pitchFamily="34" charset="0"/>
              </a:rPr>
              <a:t>community: its values, priorities, concerns and interests.</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054" name="Text Box 6"/>
          <p:cNvSpPr txBox="1">
            <a:spLocks noChangeArrowheads="1"/>
          </p:cNvSpPr>
          <p:nvPr/>
        </p:nvSpPr>
        <p:spPr bwMode="auto">
          <a:xfrm>
            <a:off x="533400" y="914400"/>
            <a:ext cx="2933700" cy="1914525"/>
          </a:xfrm>
          <a:prstGeom prst="round2DiagRect">
            <a:avLst/>
          </a:prstGeom>
          <a:solidFill>
            <a:srgbClr val="FFFFFF"/>
          </a:solidFill>
          <a:ln w="9525">
            <a:solidFill>
              <a:schemeClr val="tx2">
                <a:lumMod val="60000"/>
                <a:lumOff val="40000"/>
                <a:alpha val="50000"/>
              </a:schemeClr>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kumimoji="0" lang="en-US" b="0" i="1" u="none" strike="noStrike" cap="none" normalizeH="0" baseline="0" dirty="0" smtClean="0">
                <a:ln>
                  <a:noFill/>
                </a:ln>
                <a:solidFill>
                  <a:schemeClr val="tx1"/>
                </a:solidFill>
                <a:effectLst/>
                <a:latin typeface="Calibri" pitchFamily="34" charset="0"/>
              </a:rPr>
              <a:t>What does the law </a:t>
            </a:r>
            <a:r>
              <a:rPr lang="en-US" i="1" dirty="0" smtClean="0">
                <a:latin typeface="Calibri" pitchFamily="34" charset="0"/>
              </a:rPr>
              <a:t>say </a:t>
            </a:r>
            <a:r>
              <a:rPr kumimoji="0" lang="en-US" b="0" i="1" u="none" strike="noStrike" cap="none" normalizeH="0" baseline="0" dirty="0" smtClean="0">
                <a:ln>
                  <a:noFill/>
                </a:ln>
                <a:solidFill>
                  <a:schemeClr val="tx1"/>
                </a:solidFill>
                <a:effectLst/>
                <a:latin typeface="Calibri" pitchFamily="34" charset="0"/>
              </a:rPr>
              <a:t>schools </a:t>
            </a:r>
            <a:r>
              <a:rPr kumimoji="0" lang="en-US" b="1" i="1" u="none" strike="noStrike" cap="none" normalizeH="0" baseline="0" dirty="0" smtClean="0">
                <a:ln>
                  <a:noFill/>
                </a:ln>
                <a:solidFill>
                  <a:schemeClr val="tx1"/>
                </a:solidFill>
                <a:effectLst/>
                <a:latin typeface="Calibri" pitchFamily="34" charset="0"/>
              </a:rPr>
              <a:t>must</a:t>
            </a:r>
            <a:r>
              <a:rPr kumimoji="0" lang="en-US" b="0" i="1" u="none" strike="noStrike" cap="none" normalizeH="0" baseline="0" dirty="0" smtClean="0">
                <a:ln>
                  <a:noFill/>
                </a:ln>
                <a:solidFill>
                  <a:schemeClr val="tx1"/>
                </a:solidFill>
                <a:effectLst/>
                <a:latin typeface="Calibri" pitchFamily="34" charset="0"/>
              </a:rPr>
              <a:t> do</a:t>
            </a:r>
            <a:r>
              <a:rPr kumimoji="0" lang="en-US" b="0" i="1" u="none" strike="noStrike" cap="none" normalizeH="0" baseline="0" dirty="0" smtClean="0">
                <a:ln>
                  <a:noFill/>
                </a:ln>
                <a:solidFill>
                  <a:schemeClr val="tx1"/>
                </a:solidFill>
                <a:effectLst/>
                <a:latin typeface="Times New Roman" pitchFamily="18" charset="0"/>
              </a:rPr>
              <a:t>.</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i="0" u="none" strike="noStrike" cap="none" normalizeH="0" baseline="0" dirty="0" smtClean="0">
                <a:ln>
                  <a:noFill/>
                </a:ln>
                <a:solidFill>
                  <a:schemeClr val="tx1"/>
                </a:solidFill>
                <a:effectLst/>
                <a:latin typeface="Calibri" pitchFamily="34" charset="0"/>
              </a:rPr>
              <a:t>Legal Requirements: </a:t>
            </a:r>
            <a:r>
              <a:rPr kumimoji="0" lang="en-US" b="0" i="0" u="none" strike="noStrike" cap="none" normalizeH="0" baseline="0" dirty="0" smtClean="0">
                <a:ln>
                  <a:noFill/>
                </a:ln>
                <a:solidFill>
                  <a:schemeClr val="tx1"/>
                </a:solidFill>
                <a:effectLst/>
                <a:latin typeface="Calibri" pitchFamily="34" charset="0"/>
              </a:rPr>
              <a:t>State and Federal</a:t>
            </a:r>
            <a:r>
              <a:rPr kumimoji="0" lang="en-US" b="0" i="0" u="none" strike="noStrike" cap="none" normalizeH="0" dirty="0" smtClean="0">
                <a:ln>
                  <a:noFill/>
                </a:ln>
                <a:solidFill>
                  <a:schemeClr val="tx1"/>
                </a:solidFill>
                <a:effectLst/>
                <a:latin typeface="Calibri" pitchFamily="34" charset="0"/>
              </a:rPr>
              <a:t> </a:t>
            </a:r>
            <a:r>
              <a:rPr kumimoji="0" lang="en-US" b="0" i="0" u="none" strike="noStrike" cap="none" normalizeH="0" baseline="0" dirty="0" smtClean="0">
                <a:ln>
                  <a:noFill/>
                </a:ln>
                <a:solidFill>
                  <a:schemeClr val="tx1"/>
                </a:solidFill>
                <a:effectLst/>
                <a:latin typeface="Calibri" pitchFamily="34" charset="0"/>
              </a:rPr>
              <a:t>Law, CA Ed Code,  NCLB, etc.</a:t>
            </a:r>
          </a:p>
        </p:txBody>
      </p:sp>
      <p:sp>
        <p:nvSpPr>
          <p:cNvPr id="2055" name="Text Box 7"/>
          <p:cNvSpPr txBox="1">
            <a:spLocks noChangeArrowheads="1"/>
          </p:cNvSpPr>
          <p:nvPr/>
        </p:nvSpPr>
        <p:spPr bwMode="auto">
          <a:xfrm>
            <a:off x="5600700" y="3733801"/>
            <a:ext cx="3086100" cy="1752599"/>
          </a:xfrm>
          <a:prstGeom prst="round2DiagRect">
            <a:avLst/>
          </a:prstGeom>
          <a:solidFill>
            <a:srgbClr val="FFFFFF"/>
          </a:solidFill>
          <a:ln w="9525">
            <a:solidFill>
              <a:schemeClr val="tx2">
                <a:lumMod val="60000"/>
                <a:lumOff val="40000"/>
                <a:alpha val="50000"/>
              </a:schemeClr>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i="1" dirty="0">
                <a:latin typeface="Calibri" pitchFamily="34" charset="0"/>
              </a:rPr>
              <a:t>Professional Research &amp; Literature</a:t>
            </a:r>
          </a:p>
          <a:p>
            <a:pPr marL="0" marR="0" lvl="0" indent="0" algn="l" defTabSz="914400" rtl="0" eaLnBrk="1" fontAlgn="base" latinLnBrk="0" hangingPunct="1">
              <a:lnSpc>
                <a:spcPct val="100000"/>
              </a:lnSpc>
              <a:spcBef>
                <a:spcPct val="0"/>
              </a:spcBef>
              <a:spcAft>
                <a:spcPts val="1000"/>
              </a:spcAft>
              <a:buClrTx/>
              <a:buSzTx/>
              <a:buFontTx/>
              <a:buNone/>
              <a:tabLst/>
            </a:pPr>
            <a:r>
              <a:rPr lang="en-US" i="1" dirty="0">
                <a:latin typeface="Calibri" pitchFamily="34" charset="0"/>
              </a:rPr>
              <a:t>What does the profession say the schools </a:t>
            </a:r>
            <a:r>
              <a:rPr lang="en-US" b="1" i="1" dirty="0">
                <a:latin typeface="Calibri" pitchFamily="34" charset="0"/>
              </a:rPr>
              <a:t>ought</a:t>
            </a:r>
            <a:r>
              <a:rPr lang="en-US" i="1" dirty="0">
                <a:latin typeface="Calibri" pitchFamily="34" charset="0"/>
              </a:rPr>
              <a:t> to do.</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1" i="1"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056" name="Text Box 8"/>
          <p:cNvSpPr txBox="1">
            <a:spLocks noChangeArrowheads="1"/>
          </p:cNvSpPr>
          <p:nvPr/>
        </p:nvSpPr>
        <p:spPr bwMode="auto">
          <a:xfrm>
            <a:off x="533400" y="3733801"/>
            <a:ext cx="2933700" cy="1676399"/>
          </a:xfrm>
          <a:prstGeom prst="round2DiagRect">
            <a:avLst/>
          </a:prstGeom>
          <a:solidFill>
            <a:srgbClr val="FFFFFF"/>
          </a:solidFill>
          <a:ln w="9525">
            <a:solidFill>
              <a:schemeClr val="tx2">
                <a:lumMod val="60000"/>
                <a:lumOff val="40000"/>
                <a:alpha val="50000"/>
              </a:schemeClr>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i="1" dirty="0">
                <a:latin typeface="Calibri" pitchFamily="34" charset="0"/>
              </a:rPr>
              <a:t>District </a:t>
            </a:r>
            <a:r>
              <a:rPr lang="en-US" i="1" dirty="0" smtClean="0">
                <a:latin typeface="Calibri" pitchFamily="34" charset="0"/>
              </a:rPr>
              <a:t>Resources: Human</a:t>
            </a:r>
            <a:r>
              <a:rPr lang="en-US" i="1" dirty="0">
                <a:latin typeface="Calibri" pitchFamily="34" charset="0"/>
              </a:rPr>
              <a:t>, </a:t>
            </a:r>
            <a:r>
              <a:rPr lang="en-US" i="1" dirty="0" smtClean="0">
                <a:latin typeface="Calibri" pitchFamily="34" charset="0"/>
              </a:rPr>
              <a:t>financial</a:t>
            </a:r>
            <a:r>
              <a:rPr lang="en-US" i="1" dirty="0">
                <a:latin typeface="Calibri" pitchFamily="34" charset="0"/>
              </a:rPr>
              <a:t>, and material assets.</a:t>
            </a:r>
          </a:p>
          <a:p>
            <a:pPr marL="0" marR="0" lvl="0" indent="0" algn="l" defTabSz="914400" rtl="0" eaLnBrk="1" fontAlgn="base" latinLnBrk="0" hangingPunct="1">
              <a:lnSpc>
                <a:spcPct val="100000"/>
              </a:lnSpc>
              <a:spcBef>
                <a:spcPct val="0"/>
              </a:spcBef>
              <a:spcAft>
                <a:spcPts val="1000"/>
              </a:spcAft>
              <a:buClrTx/>
              <a:buSzTx/>
              <a:buFontTx/>
              <a:buNone/>
              <a:tabLst/>
            </a:pPr>
            <a:r>
              <a:rPr lang="en-US" i="1" dirty="0">
                <a:latin typeface="Calibri" pitchFamily="34" charset="0"/>
              </a:rPr>
              <a:t>What does the district have the </a:t>
            </a:r>
            <a:r>
              <a:rPr lang="en-US" b="1" i="1" dirty="0">
                <a:latin typeface="Calibri" pitchFamily="34" charset="0"/>
              </a:rPr>
              <a:t>capacity</a:t>
            </a:r>
            <a:r>
              <a:rPr lang="en-US" i="1" dirty="0">
                <a:latin typeface="Calibri" pitchFamily="34" charset="0"/>
              </a:rPr>
              <a:t> to do</a:t>
            </a:r>
            <a:r>
              <a:rPr kumimoji="0" lang="en-US" sz="1100" b="0" i="1" u="none" strike="noStrike" cap="none" normalizeH="0" baseline="0" dirty="0" smtClean="0">
                <a:ln>
                  <a:noFill/>
                </a:ln>
                <a:solidFill>
                  <a:schemeClr val="tx1"/>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21" name="Bent Arrow 20"/>
          <p:cNvSpPr/>
          <p:nvPr/>
        </p:nvSpPr>
        <p:spPr>
          <a:xfrm>
            <a:off x="2171700" y="3124200"/>
            <a:ext cx="1295400"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Bent Arrow 21"/>
          <p:cNvSpPr/>
          <p:nvPr/>
        </p:nvSpPr>
        <p:spPr>
          <a:xfrm rot="5400000">
            <a:off x="3886200" y="1257300"/>
            <a:ext cx="533400" cy="1066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Bent Arrow 22"/>
          <p:cNvSpPr/>
          <p:nvPr/>
        </p:nvSpPr>
        <p:spPr>
          <a:xfrm rot="16200000">
            <a:off x="4648200" y="3924300"/>
            <a:ext cx="533400" cy="1066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23"/>
          <p:cNvSpPr/>
          <p:nvPr/>
        </p:nvSpPr>
        <p:spPr>
          <a:xfrm rot="10800000">
            <a:off x="5448300" y="2895601"/>
            <a:ext cx="1295400"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91265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Deliberation is Hard</a:t>
            </a:r>
            <a:endParaRPr lang="en-US" dirty="0"/>
          </a:p>
        </p:txBody>
      </p:sp>
      <p:sp>
        <p:nvSpPr>
          <p:cNvPr id="3" name="Content Placeholder 2"/>
          <p:cNvSpPr>
            <a:spLocks noGrp="1"/>
          </p:cNvSpPr>
          <p:nvPr>
            <p:ph sz="half" idx="1"/>
          </p:nvPr>
        </p:nvSpPr>
        <p:spPr/>
        <p:txBody>
          <a:bodyPr/>
          <a:lstStyle/>
          <a:p>
            <a:r>
              <a:rPr lang="en-US" dirty="0" smtClean="0"/>
              <a:t>Campaigning and governing are different</a:t>
            </a:r>
          </a:p>
          <a:p>
            <a:endParaRPr lang="en-US" dirty="0" smtClean="0"/>
          </a:p>
        </p:txBody>
      </p:sp>
      <p:pic>
        <p:nvPicPr>
          <p:cNvPr id="5" name="Picture 4" descr="campaig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200" y="2716347"/>
            <a:ext cx="3390900" cy="2400300"/>
          </a:xfrm>
          <a:prstGeom prst="rect">
            <a:avLst/>
          </a:prstGeom>
        </p:spPr>
      </p:pic>
    </p:spTree>
    <p:extLst>
      <p:ext uri="{BB962C8B-B14F-4D97-AF65-F5344CB8AC3E}">
        <p14:creationId xmlns:p14="http://schemas.microsoft.com/office/powerpoint/2010/main" val="95623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Deliberative vs. Participatory Democracy</a:t>
            </a:r>
            <a:endParaRPr lang="en-US" dirty="0"/>
          </a:p>
        </p:txBody>
      </p:sp>
      <p:sp>
        <p:nvSpPr>
          <p:cNvPr id="3" name="Content Placeholder 2"/>
          <p:cNvSpPr>
            <a:spLocks noGrp="1"/>
          </p:cNvSpPr>
          <p:nvPr>
            <p:ph sz="half" idx="1"/>
          </p:nvPr>
        </p:nvSpPr>
        <p:spPr>
          <a:xfrm>
            <a:off x="457199" y="1893078"/>
            <a:ext cx="8229601" cy="3789658"/>
          </a:xfrm>
        </p:spPr>
        <p:txBody>
          <a:bodyPr/>
          <a:lstStyle/>
          <a:p>
            <a:r>
              <a:rPr lang="en-US" dirty="0"/>
              <a:t>Can we have harmony and vibrant debate</a:t>
            </a:r>
            <a:r>
              <a:rPr lang="en-US" dirty="0" smtClean="0"/>
              <a:t>?</a:t>
            </a:r>
          </a:p>
          <a:p>
            <a:endParaRPr lang="en-US" dirty="0"/>
          </a:p>
          <a:p>
            <a:endParaRPr lang="en-US" dirty="0"/>
          </a:p>
        </p:txBody>
      </p:sp>
      <p:pic>
        <p:nvPicPr>
          <p:cNvPr id="5" name="Picture 4" descr="deliber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300" y="3041136"/>
            <a:ext cx="3073400" cy="2641600"/>
          </a:xfrm>
          <a:prstGeom prst="rect">
            <a:avLst/>
          </a:prstGeom>
        </p:spPr>
      </p:pic>
    </p:spTree>
    <p:extLst>
      <p:ext uri="{BB962C8B-B14F-4D97-AF65-F5344CB8AC3E}">
        <p14:creationId xmlns:p14="http://schemas.microsoft.com/office/powerpoint/2010/main" val="2192597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a:t>
            </a:r>
            <a:endParaRPr lang="en-US" dirty="0"/>
          </a:p>
        </p:txBody>
      </p:sp>
      <p:sp>
        <p:nvSpPr>
          <p:cNvPr id="3" name="Content Placeholder 2"/>
          <p:cNvSpPr>
            <a:spLocks noGrp="1"/>
          </p:cNvSpPr>
          <p:nvPr>
            <p:ph sz="half" idx="1"/>
          </p:nvPr>
        </p:nvSpPr>
        <p:spPr/>
        <p:txBody>
          <a:bodyPr/>
          <a:lstStyle/>
          <a:p>
            <a:pPr marL="0" indent="0">
              <a:buNone/>
            </a:pPr>
            <a:r>
              <a:rPr lang="en-US" dirty="0" smtClean="0"/>
              <a:t>Before adopting the LCAP the </a:t>
            </a:r>
            <a:r>
              <a:rPr lang="en-US" dirty="0"/>
              <a:t>Governing Board </a:t>
            </a:r>
            <a:r>
              <a:rPr lang="en-US" dirty="0" smtClean="0"/>
              <a:t>shall</a:t>
            </a:r>
            <a:r>
              <a:rPr lang="en-US" dirty="0"/>
              <a:t>:</a:t>
            </a:r>
          </a:p>
          <a:p>
            <a:r>
              <a:rPr lang="en-US" dirty="0"/>
              <a:t>Hold at least one public hearing to solicit recommendations and comments from the public regarding the specific actions and expenditures in the LCAP.</a:t>
            </a:r>
          </a:p>
          <a:p>
            <a:endParaRPr lang="en-US" dirty="0"/>
          </a:p>
        </p:txBody>
      </p:sp>
    </p:spTree>
    <p:extLst>
      <p:ext uri="{BB962C8B-B14F-4D97-AF65-F5344CB8AC3E}">
        <p14:creationId xmlns:p14="http://schemas.microsoft.com/office/powerpoint/2010/main" val="1999618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851648" cy="1143000"/>
          </a:xfrm>
        </p:spPr>
        <p:txBody>
          <a:bodyPr>
            <a:normAutofit fontScale="90000"/>
          </a:bodyPr>
          <a:lstStyle/>
          <a:p>
            <a:pPr algn="ctr"/>
            <a:r>
              <a:rPr lang="en-US" dirty="0" smtClean="0"/>
              <a:t>Redwood City: A Case Study</a:t>
            </a:r>
            <a:endParaRPr lang="en-US" dirty="0"/>
          </a:p>
        </p:txBody>
      </p:sp>
      <p:pic>
        <p:nvPicPr>
          <p:cNvPr id="5" name="Picture 5" descr="Orion teacher Karyn Warner and 2nd grader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9624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Ford student raising hand 20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22098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5" descr="IMG_0784.JPG"/>
          <p:cNvPicPr>
            <a:picLocks noGrp="1" noChangeAspect="1"/>
          </p:cNvPicPr>
          <p:nvPr/>
        </p:nvPicPr>
        <p:blipFill>
          <a:blip r:embed="rId4">
            <a:extLst>
              <a:ext uri="{28A0092B-C50C-407E-A947-70E740481C1C}">
                <a14:useLocalDpi xmlns:a14="http://schemas.microsoft.com/office/drawing/2010/main" val="0"/>
              </a:ext>
            </a:extLst>
          </a:blip>
          <a:srcRect l="-75926" r="-75926"/>
          <a:stretch>
            <a:fillRect/>
          </a:stretch>
        </p:blipFill>
        <p:spPr bwMode="auto">
          <a:xfrm>
            <a:off x="4876800" y="2438400"/>
            <a:ext cx="549965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743200" y="2438400"/>
            <a:ext cx="3429000" cy="707886"/>
          </a:xfrm>
          <a:prstGeom prst="rect">
            <a:avLst/>
          </a:prstGeom>
          <a:noFill/>
        </p:spPr>
        <p:txBody>
          <a:bodyPr wrap="square" rtlCol="0">
            <a:spAutoFit/>
          </a:bodyPr>
          <a:lstStyle/>
          <a:p>
            <a:r>
              <a:rPr lang="en-US" sz="40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Alisa MacAvoy</a:t>
            </a:r>
          </a:p>
        </p:txBody>
      </p:sp>
    </p:spTree>
    <p:extLst>
      <p:ext uri="{BB962C8B-B14F-4D97-AF65-F5344CB8AC3E}">
        <p14:creationId xmlns:p14="http://schemas.microsoft.com/office/powerpoint/2010/main" val="1239377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381000"/>
            <a:ext cx="8229600" cy="1143000"/>
          </a:xfrm>
        </p:spPr>
        <p:txBody>
          <a:bodyPr/>
          <a:lstStyle/>
          <a:p>
            <a:pPr algn="ctr" eaLnBrk="1" hangingPunct="1"/>
            <a:r>
              <a:rPr lang="en-US" dirty="0">
                <a:latin typeface="Calibri" charset="0"/>
                <a:ea typeface="ＭＳ Ｐゴシック" charset="0"/>
                <a:cs typeface="ＭＳ Ｐゴシック" charset="0"/>
              </a:rPr>
              <a:t>LCAP </a:t>
            </a:r>
            <a:r>
              <a:rPr lang="en-US" dirty="0" smtClean="0">
                <a:latin typeface="Calibri" charset="0"/>
                <a:ea typeface="ＭＳ Ｐゴシック" charset="0"/>
                <a:cs typeface="ＭＳ Ｐゴシック" charset="0"/>
              </a:rPr>
              <a:t>Process in RCSD</a:t>
            </a:r>
            <a:endParaRPr lang="en-US" dirty="0">
              <a:latin typeface="Calibri" charset="0"/>
              <a:ea typeface="ＭＳ Ｐゴシック" charset="0"/>
              <a:cs typeface="ＭＳ Ｐゴシック"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00741184"/>
              </p:ext>
            </p:extLst>
          </p:nvPr>
        </p:nvGraphicFramePr>
        <p:xfrm>
          <a:off x="735737" y="2326967"/>
          <a:ext cx="7674379" cy="4022536"/>
        </p:xfrm>
        <a:graphic>
          <a:graphicData uri="http://schemas.openxmlformats.org/drawingml/2006/table">
            <a:tbl>
              <a:tblPr firstRow="1" bandRow="1">
                <a:tableStyleId>{5C22544A-7EE6-4342-B048-85BDC9FD1C3A}</a:tableStyleId>
              </a:tblPr>
              <a:tblGrid>
                <a:gridCol w="5248617"/>
                <a:gridCol w="2425762"/>
              </a:tblGrid>
              <a:tr h="415736">
                <a:tc>
                  <a:txBody>
                    <a:bodyPr/>
                    <a:lstStyle/>
                    <a:p>
                      <a:r>
                        <a:rPr lang="en-US" dirty="0" smtClean="0"/>
                        <a:t>LCAP Action</a:t>
                      </a:r>
                      <a:endParaRPr lang="en-US" dirty="0"/>
                    </a:p>
                  </a:txBody>
                  <a:tcPr/>
                </a:tc>
                <a:tc>
                  <a:txBody>
                    <a:bodyPr/>
                    <a:lstStyle/>
                    <a:p>
                      <a:r>
                        <a:rPr lang="en-US" dirty="0" smtClean="0"/>
                        <a:t>Timing</a:t>
                      </a:r>
                      <a:endParaRPr lang="en-US" dirty="0"/>
                    </a:p>
                  </a:txBody>
                  <a:tcPr/>
                </a:tc>
              </a:tr>
              <a:tr h="370840">
                <a:tc>
                  <a:txBody>
                    <a:bodyPr/>
                    <a:lstStyle/>
                    <a:p>
                      <a:r>
                        <a:rPr lang="en-US" dirty="0" smtClean="0"/>
                        <a:t>School</a:t>
                      </a:r>
                      <a:r>
                        <a:rPr lang="en-US" baseline="0" dirty="0" smtClean="0"/>
                        <a:t> Board Work Session</a:t>
                      </a:r>
                      <a:endParaRPr lang="en-US" dirty="0"/>
                    </a:p>
                  </a:txBody>
                  <a:tcPr/>
                </a:tc>
                <a:tc>
                  <a:txBody>
                    <a:bodyPr/>
                    <a:lstStyle/>
                    <a:p>
                      <a:r>
                        <a:rPr lang="en-US" dirty="0" smtClean="0"/>
                        <a:t>October</a:t>
                      </a:r>
                      <a:endParaRPr lang="en-US" dirty="0"/>
                    </a:p>
                  </a:txBody>
                  <a:tcPr/>
                </a:tc>
              </a:tr>
              <a:tr h="370840">
                <a:tc>
                  <a:txBody>
                    <a:bodyPr/>
                    <a:lstStyle/>
                    <a:p>
                      <a:r>
                        <a:rPr lang="en-US" dirty="0" smtClean="0"/>
                        <a:t>Community</a:t>
                      </a:r>
                      <a:r>
                        <a:rPr lang="en-US" baseline="0" dirty="0" smtClean="0"/>
                        <a:t> and school-based Information meetings</a:t>
                      </a:r>
                      <a:endParaRPr lang="en-US" dirty="0"/>
                    </a:p>
                  </a:txBody>
                  <a:tcPr/>
                </a:tc>
                <a:tc>
                  <a:txBody>
                    <a:bodyPr/>
                    <a:lstStyle/>
                    <a:p>
                      <a:r>
                        <a:rPr lang="en-US" dirty="0" smtClean="0"/>
                        <a:t>November-December</a:t>
                      </a:r>
                      <a:endParaRPr lang="en-US" dirty="0"/>
                    </a:p>
                  </a:txBody>
                  <a:tcPr/>
                </a:tc>
              </a:tr>
              <a:tr h="370840">
                <a:tc>
                  <a:txBody>
                    <a:bodyPr/>
                    <a:lstStyle/>
                    <a:p>
                      <a:r>
                        <a:rPr lang="en-US" dirty="0" smtClean="0"/>
                        <a:t>LCAP</a:t>
                      </a:r>
                      <a:r>
                        <a:rPr lang="en-US" baseline="0" dirty="0" smtClean="0"/>
                        <a:t> Community Input Meetings</a:t>
                      </a:r>
                      <a:endParaRPr lang="en-US" dirty="0"/>
                    </a:p>
                  </a:txBody>
                  <a:tcPr/>
                </a:tc>
                <a:tc>
                  <a:txBody>
                    <a:bodyPr/>
                    <a:lstStyle/>
                    <a:p>
                      <a:r>
                        <a:rPr lang="en-US" dirty="0" smtClean="0"/>
                        <a:t>January</a:t>
                      </a:r>
                      <a:endParaRPr lang="en-US" dirty="0"/>
                    </a:p>
                  </a:txBody>
                  <a:tcPr/>
                </a:tc>
              </a:tr>
              <a:tr h="370840">
                <a:tc>
                  <a:txBody>
                    <a:bodyPr/>
                    <a:lstStyle/>
                    <a:p>
                      <a:r>
                        <a:rPr lang="en-US" dirty="0" smtClean="0"/>
                        <a:t>LCAP Staff Input Meetings</a:t>
                      </a:r>
                      <a:endParaRPr lang="en-US" dirty="0"/>
                    </a:p>
                  </a:txBody>
                  <a:tcPr/>
                </a:tc>
                <a:tc>
                  <a:txBody>
                    <a:bodyPr/>
                    <a:lstStyle/>
                    <a:p>
                      <a:r>
                        <a:rPr lang="en-US" dirty="0" smtClean="0"/>
                        <a:t>January-February</a:t>
                      </a:r>
                      <a:endParaRPr lang="en-US" dirty="0"/>
                    </a:p>
                  </a:txBody>
                  <a:tcPr/>
                </a:tc>
              </a:tr>
              <a:tr h="370840">
                <a:tc>
                  <a:txBody>
                    <a:bodyPr/>
                    <a:lstStyle/>
                    <a:p>
                      <a:r>
                        <a:rPr lang="en-US" dirty="0" smtClean="0"/>
                        <a:t>Parent,</a:t>
                      </a:r>
                      <a:r>
                        <a:rPr lang="en-US" baseline="0" dirty="0" smtClean="0"/>
                        <a:t> Student, Staff Survey</a:t>
                      </a:r>
                      <a:endParaRPr lang="en-US" dirty="0"/>
                    </a:p>
                  </a:txBody>
                  <a:tcPr/>
                </a:tc>
                <a:tc>
                  <a:txBody>
                    <a:bodyPr/>
                    <a:lstStyle/>
                    <a:p>
                      <a:r>
                        <a:rPr lang="en-US" dirty="0" smtClean="0"/>
                        <a:t>January</a:t>
                      </a:r>
                      <a:endParaRPr lang="en-US" dirty="0"/>
                    </a:p>
                  </a:txBody>
                  <a:tcPr/>
                </a:tc>
              </a:tr>
              <a:tr h="370840">
                <a:tc>
                  <a:txBody>
                    <a:bodyPr/>
                    <a:lstStyle/>
                    <a:p>
                      <a:r>
                        <a:rPr lang="en-US" dirty="0" smtClean="0"/>
                        <a:t>LCAP</a:t>
                      </a:r>
                      <a:r>
                        <a:rPr lang="en-US" baseline="0" dirty="0" smtClean="0"/>
                        <a:t> Draft, with Advisory Group and Staff</a:t>
                      </a:r>
                      <a:endParaRPr lang="en-US" dirty="0"/>
                    </a:p>
                  </a:txBody>
                  <a:tcPr/>
                </a:tc>
                <a:tc>
                  <a:txBody>
                    <a:bodyPr/>
                    <a:lstStyle/>
                    <a:p>
                      <a:r>
                        <a:rPr lang="en-US" dirty="0" smtClean="0"/>
                        <a:t>February - April</a:t>
                      </a:r>
                      <a:endParaRPr lang="en-US" dirty="0"/>
                    </a:p>
                  </a:txBody>
                  <a:tcPr/>
                </a:tc>
              </a:tr>
              <a:tr h="370840">
                <a:tc>
                  <a:txBody>
                    <a:bodyPr/>
                    <a:lstStyle/>
                    <a:p>
                      <a:r>
                        <a:rPr lang="en-US" dirty="0" smtClean="0"/>
                        <a:t>LCAP Review </a:t>
                      </a:r>
                      <a:endParaRPr lang="en-US" dirty="0"/>
                    </a:p>
                  </a:txBody>
                  <a:tcPr/>
                </a:tc>
                <a:tc>
                  <a:txBody>
                    <a:bodyPr/>
                    <a:lstStyle/>
                    <a:p>
                      <a:r>
                        <a:rPr lang="en-US" dirty="0" smtClean="0"/>
                        <a:t>May-June</a:t>
                      </a:r>
                      <a:endParaRPr lang="en-US" dirty="0"/>
                    </a:p>
                  </a:txBody>
                  <a:tcPr/>
                </a:tc>
              </a:tr>
              <a:tr h="370840">
                <a:tc>
                  <a:txBody>
                    <a:bodyPr/>
                    <a:lstStyle/>
                    <a:p>
                      <a:r>
                        <a:rPr lang="en-US" dirty="0" smtClean="0"/>
                        <a:t>LCAP</a:t>
                      </a:r>
                      <a:r>
                        <a:rPr lang="en-US" baseline="0" dirty="0" smtClean="0"/>
                        <a:t> Board Hearing</a:t>
                      </a:r>
                      <a:endParaRPr lang="en-US" dirty="0"/>
                    </a:p>
                  </a:txBody>
                  <a:tcPr/>
                </a:tc>
                <a:tc>
                  <a:txBody>
                    <a:bodyPr/>
                    <a:lstStyle/>
                    <a:p>
                      <a:r>
                        <a:rPr lang="en-US" dirty="0" smtClean="0"/>
                        <a:t>Mid-June</a:t>
                      </a:r>
                      <a:endParaRPr lang="en-US" dirty="0"/>
                    </a:p>
                  </a:txBody>
                  <a:tcPr/>
                </a:tc>
              </a:tr>
              <a:tr h="370840">
                <a:tc>
                  <a:txBody>
                    <a:bodyPr/>
                    <a:lstStyle/>
                    <a:p>
                      <a:r>
                        <a:rPr lang="en-US" dirty="0" smtClean="0"/>
                        <a:t>LCAP Adopted</a:t>
                      </a:r>
                      <a:endParaRPr lang="en-US" dirty="0"/>
                    </a:p>
                  </a:txBody>
                  <a:tcPr/>
                </a:tc>
                <a:tc>
                  <a:txBody>
                    <a:bodyPr/>
                    <a:lstStyle/>
                    <a:p>
                      <a:r>
                        <a:rPr lang="en-US" dirty="0" smtClean="0"/>
                        <a:t>End of June</a:t>
                      </a:r>
                      <a:endParaRPr lang="en-US" dirty="0"/>
                    </a:p>
                  </a:txBody>
                  <a:tcPr/>
                </a:tc>
              </a:tr>
            </a:tbl>
          </a:graphicData>
        </a:graphic>
      </p:graphicFrame>
    </p:spTree>
    <p:extLst>
      <p:ext uri="{BB962C8B-B14F-4D97-AF65-F5344CB8AC3E}">
        <p14:creationId xmlns:p14="http://schemas.microsoft.com/office/powerpoint/2010/main" val="2576296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Presentations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In first meetings, reviewed the LCFF and LCAP</a:t>
            </a:r>
          </a:p>
          <a:p>
            <a:r>
              <a:rPr lang="en-US" dirty="0" smtClean="0"/>
              <a:t>Gathered input on priorities and new program ideas</a:t>
            </a:r>
          </a:p>
          <a:p>
            <a:r>
              <a:rPr lang="en-US" dirty="0" smtClean="0"/>
              <a:t>Solicited parents, staff and community members for the LCAP Advisory Group</a:t>
            </a:r>
          </a:p>
          <a:p>
            <a:r>
              <a:rPr lang="en-US" dirty="0" smtClean="0"/>
              <a:t>Next round of meetings and surveys, concentrated on gathering input on priorities/programs</a:t>
            </a:r>
          </a:p>
          <a:p>
            <a:r>
              <a:rPr lang="en-US" dirty="0" smtClean="0"/>
              <a:t>See next slides for examples </a:t>
            </a:r>
            <a:endParaRPr lang="en-US" dirty="0"/>
          </a:p>
        </p:txBody>
      </p:sp>
    </p:spTree>
    <p:extLst>
      <p:ext uri="{BB962C8B-B14F-4D97-AF65-F5344CB8AC3E}">
        <p14:creationId xmlns:p14="http://schemas.microsoft.com/office/powerpoint/2010/main" val="1383151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704088"/>
            <a:ext cx="8229600" cy="819912"/>
          </a:xfrm>
        </p:spPr>
        <p:txBody>
          <a:bodyPr/>
          <a:lstStyle/>
          <a:p>
            <a:pPr eaLnBrk="1" hangingPunct="1"/>
            <a:r>
              <a:rPr lang="en-US" altLang="en-US" dirty="0" smtClean="0"/>
              <a:t>Reason for Meeting</a:t>
            </a:r>
          </a:p>
        </p:txBody>
      </p:sp>
      <p:sp>
        <p:nvSpPr>
          <p:cNvPr id="20482" name="Content Placeholder 2"/>
          <p:cNvSpPr>
            <a:spLocks noGrp="1"/>
          </p:cNvSpPr>
          <p:nvPr>
            <p:ph idx="1"/>
          </p:nvPr>
        </p:nvSpPr>
        <p:spPr>
          <a:xfrm>
            <a:off x="457200" y="1981200"/>
            <a:ext cx="4724400" cy="4378325"/>
          </a:xfrm>
        </p:spPr>
        <p:txBody>
          <a:bodyPr/>
          <a:lstStyle/>
          <a:p>
            <a:pPr eaLnBrk="1" hangingPunct="1"/>
            <a:r>
              <a:rPr lang="en-US" altLang="en-US" sz="2400" dirty="0" smtClean="0"/>
              <a:t>About RCSD</a:t>
            </a:r>
          </a:p>
          <a:p>
            <a:pPr eaLnBrk="1" hangingPunct="1"/>
            <a:r>
              <a:rPr lang="en-US" altLang="en-US" sz="2400" dirty="0" smtClean="0"/>
              <a:t>What is the Local Control Funding Formula (LCFF)?</a:t>
            </a:r>
          </a:p>
          <a:p>
            <a:pPr eaLnBrk="1" hangingPunct="1"/>
            <a:r>
              <a:rPr lang="en-US" altLang="en-US" sz="2400" dirty="0" smtClean="0"/>
              <a:t>What does LCFF mean for RCSD?</a:t>
            </a:r>
          </a:p>
          <a:p>
            <a:pPr eaLnBrk="1" hangingPunct="1"/>
            <a:r>
              <a:rPr lang="en-US" altLang="en-US" sz="2400" dirty="0" smtClean="0"/>
              <a:t>What is the Local Control Accountability Plan (LCAP)</a:t>
            </a:r>
          </a:p>
          <a:p>
            <a:pPr eaLnBrk="1" hangingPunct="1"/>
            <a:r>
              <a:rPr lang="en-US" altLang="en-US" sz="2400" dirty="0" smtClean="0"/>
              <a:t>What are the next steps for RCSD?</a:t>
            </a:r>
          </a:p>
        </p:txBody>
      </p:sp>
      <p:pic>
        <p:nvPicPr>
          <p:cNvPr id="20484" name="Picture 1" descr="Garfield K girl near book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752600"/>
            <a:ext cx="29940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000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81000" y="1219200"/>
            <a:ext cx="8229600" cy="4495800"/>
          </a:xfrm>
        </p:spPr>
        <p:txBody>
          <a:bodyPr/>
          <a:lstStyle/>
          <a:p>
            <a:r>
              <a:rPr lang="en-US" sz="3200" b="1" dirty="0" smtClean="0"/>
              <a:t>Speakers</a:t>
            </a:r>
            <a:r>
              <a:rPr lang="en-US" sz="2800" dirty="0" smtClean="0"/>
              <a:t/>
            </a:r>
            <a:br>
              <a:rPr lang="en-US" sz="2800" dirty="0" smtClean="0"/>
            </a:br>
            <a:r>
              <a:rPr lang="en-US" sz="2800" dirty="0" smtClean="0"/>
              <a:t/>
            </a:r>
            <a:br>
              <a:rPr lang="en-US" sz="2800" dirty="0" smtClean="0"/>
            </a:br>
            <a:r>
              <a:rPr lang="en-US" sz="2400" dirty="0"/>
              <a:t>Alisa MacAvoy, Trustee, Redwood City School District </a:t>
            </a:r>
            <a:r>
              <a:rPr lang="en-US" sz="2400" dirty="0" smtClean="0"/>
              <a:t>and President, San Mateo County School Boards Association</a:t>
            </a:r>
            <a:br>
              <a:rPr lang="en-US" sz="2400" dirty="0" smtClean="0"/>
            </a:br>
            <a:r>
              <a:rPr lang="en-US" sz="2400" dirty="0"/>
              <a:t/>
            </a:r>
            <a:br>
              <a:rPr lang="en-US" sz="2400" dirty="0"/>
            </a:br>
            <a:r>
              <a:rPr lang="en-US" sz="2400" dirty="0" smtClean="0"/>
              <a:t>Peter Wright, Policy and Programs Officer, California School Boards Association</a:t>
            </a:r>
            <a:r>
              <a:rPr lang="en-US" sz="2800" dirty="0" smtClean="0"/>
              <a:t/>
            </a:r>
            <a:br>
              <a:rPr lang="en-US" sz="2800" dirty="0" smtClean="0"/>
            </a:br>
            <a:r>
              <a:rPr lang="en-US" sz="2000" i="1" dirty="0" smtClean="0"/>
              <a:t/>
            </a:r>
            <a:br>
              <a:rPr lang="en-US" sz="2000" i="1" dirty="0" smtClean="0"/>
            </a:br>
            <a:r>
              <a:rPr lang="en-US" sz="2800" b="1" dirty="0" smtClean="0"/>
              <a:t>Moderator</a:t>
            </a:r>
            <a:br>
              <a:rPr lang="en-US" sz="2800" b="1" dirty="0" smtClean="0"/>
            </a:br>
            <a:r>
              <a:rPr lang="en-US" sz="2800" b="1" dirty="0" smtClean="0"/>
              <a:t/>
            </a:r>
            <a:br>
              <a:rPr lang="en-US" sz="2800" b="1" dirty="0" smtClean="0"/>
            </a:br>
            <a:r>
              <a:rPr lang="en-US" sz="2400" dirty="0" smtClean="0"/>
              <a:t>Sarah Rubin, Program Manager, Public Engagement Program, Institute for Local Government</a:t>
            </a:r>
            <a:br>
              <a:rPr lang="en-US" sz="2400" dirty="0" smtClean="0"/>
            </a:br>
            <a:r>
              <a:rPr lang="en-US" sz="2400" dirty="0" smtClean="0"/>
              <a:t/>
            </a:r>
            <a:br>
              <a:rPr lang="en-US" sz="2400" dirty="0" smtClean="0"/>
            </a:b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3383632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5"/>
          <p:cNvSpPr>
            <a:spLocks noGrp="1"/>
          </p:cNvSpPr>
          <p:nvPr>
            <p:ph type="title"/>
          </p:nvPr>
        </p:nvSpPr>
        <p:spPr>
          <a:xfrm>
            <a:off x="457200" y="704088"/>
            <a:ext cx="8229600" cy="667512"/>
          </a:xfrm>
        </p:spPr>
        <p:txBody>
          <a:bodyPr>
            <a:normAutofit fontScale="90000"/>
          </a:bodyPr>
          <a:lstStyle/>
          <a:p>
            <a:pPr eaLnBrk="1" hangingPunct="1"/>
            <a:r>
              <a:rPr lang="en-US" altLang="en-US" dirty="0" smtClean="0"/>
              <a:t>What does LCFF mean for RCSD?</a:t>
            </a:r>
          </a:p>
        </p:txBody>
      </p:sp>
      <p:sp>
        <p:nvSpPr>
          <p:cNvPr id="44034" name="Content Placeholder 16"/>
          <p:cNvSpPr>
            <a:spLocks noGrp="1"/>
          </p:cNvSpPr>
          <p:nvPr>
            <p:ph sz="half" idx="1"/>
          </p:nvPr>
        </p:nvSpPr>
        <p:spPr>
          <a:xfrm>
            <a:off x="457200" y="1600200"/>
            <a:ext cx="4114800" cy="4530725"/>
          </a:xfrm>
        </p:spPr>
        <p:txBody>
          <a:bodyPr rtlCol="0">
            <a:normAutofit/>
          </a:bodyPr>
          <a:lstStyle/>
          <a:p>
            <a:pPr eaLnBrk="1" fontAlgn="auto" hangingPunct="1">
              <a:spcAft>
                <a:spcPts val="0"/>
              </a:spcAft>
              <a:buFont typeface="Arial"/>
              <a:buChar char="•"/>
              <a:defRPr/>
            </a:pPr>
            <a:r>
              <a:rPr lang="en-US" dirty="0" smtClean="0">
                <a:ea typeface="ＭＳ Ｐゴシック" charset="-128"/>
              </a:rPr>
              <a:t>Changes how </a:t>
            </a:r>
            <a:r>
              <a:rPr lang="en-US" dirty="0">
                <a:ea typeface="ＭＳ Ｐゴシック" charset="-128"/>
              </a:rPr>
              <a:t>we </a:t>
            </a:r>
            <a:r>
              <a:rPr lang="en-US" dirty="0" smtClean="0">
                <a:ea typeface="ＭＳ Ｐゴシック" charset="-128"/>
              </a:rPr>
              <a:t>receive and spend money</a:t>
            </a:r>
            <a:endParaRPr lang="en-US" dirty="0">
              <a:ea typeface="ＭＳ Ｐゴシック" charset="-128"/>
            </a:endParaRPr>
          </a:p>
          <a:p>
            <a:pPr eaLnBrk="1" fontAlgn="auto" hangingPunct="1">
              <a:spcAft>
                <a:spcPts val="0"/>
              </a:spcAft>
              <a:buFont typeface="Arial"/>
              <a:buChar char="•"/>
              <a:defRPr/>
            </a:pPr>
            <a:r>
              <a:rPr lang="en-US" dirty="0">
                <a:ea typeface="ＭＳ Ｐゴシック" charset="-128"/>
              </a:rPr>
              <a:t>Big </a:t>
            </a:r>
            <a:r>
              <a:rPr lang="en-US" dirty="0" smtClean="0">
                <a:ea typeface="ＭＳ Ｐゴシック" charset="-128"/>
              </a:rPr>
              <a:t>transition</a:t>
            </a:r>
          </a:p>
          <a:p>
            <a:pPr eaLnBrk="1" fontAlgn="auto" hangingPunct="1">
              <a:spcAft>
                <a:spcPts val="0"/>
              </a:spcAft>
              <a:buFont typeface="Arial"/>
              <a:buChar char="•"/>
              <a:defRPr/>
            </a:pPr>
            <a:r>
              <a:rPr lang="en-US" dirty="0" smtClean="0">
                <a:ea typeface="ＭＳ Ｐゴシック" charset="-128"/>
              </a:rPr>
              <a:t>Opportunity to define values and spending priorities</a:t>
            </a:r>
          </a:p>
          <a:p>
            <a:pPr eaLnBrk="1" fontAlgn="auto" hangingPunct="1">
              <a:spcAft>
                <a:spcPts val="0"/>
              </a:spcAft>
              <a:buFont typeface="Arial"/>
              <a:buChar char="•"/>
              <a:defRPr/>
            </a:pPr>
            <a:r>
              <a:rPr lang="en-US" dirty="0" smtClean="0">
                <a:ea typeface="ＭＳ Ｐゴシック" charset="-128"/>
              </a:rPr>
              <a:t>Still not adequate funding and well below the national average in per pupil spending</a:t>
            </a:r>
          </a:p>
          <a:p>
            <a:pPr marL="0" indent="0" eaLnBrk="1" fontAlgn="auto" hangingPunct="1">
              <a:spcAft>
                <a:spcPts val="0"/>
              </a:spcAft>
              <a:buFont typeface="Wingdings" charset="0"/>
              <a:buNone/>
              <a:defRPr/>
            </a:pPr>
            <a:endParaRPr lang="en-US" dirty="0">
              <a:ea typeface="ＭＳ Ｐゴシック" charset="-128"/>
            </a:endParaRPr>
          </a:p>
        </p:txBody>
      </p:sp>
      <p:sp>
        <p:nvSpPr>
          <p:cNvPr id="409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E28EC04B-A2BB-4848-85BE-6B85C4533B24}" type="slidenum">
              <a:rPr lang="en-US" altLang="en-US" sz="1000">
                <a:solidFill>
                  <a:prstClr val="black"/>
                </a:solidFill>
              </a:rPr>
              <a:pPr/>
              <a:t>20</a:t>
            </a:fld>
            <a:endParaRPr lang="en-US" altLang="en-US" sz="1000">
              <a:solidFill>
                <a:prstClr val="black"/>
              </a:solidFill>
            </a:endParaRPr>
          </a:p>
        </p:txBody>
      </p:sp>
      <p:pic>
        <p:nvPicPr>
          <p:cNvPr id="40964" name="Picture 10" descr="Wendy(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52600"/>
            <a:ext cx="40036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023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heard from community</a:t>
            </a:r>
            <a:endParaRPr lang="en-US" dirty="0"/>
          </a:p>
        </p:txBody>
      </p:sp>
      <p:sp>
        <p:nvSpPr>
          <p:cNvPr id="3" name="Content Placeholder 2"/>
          <p:cNvSpPr>
            <a:spLocks noGrp="1"/>
          </p:cNvSpPr>
          <p:nvPr>
            <p:ph idx="1"/>
          </p:nvPr>
        </p:nvSpPr>
        <p:spPr>
          <a:xfrm>
            <a:off x="457200" y="2209800"/>
            <a:ext cx="8229600" cy="4114800"/>
          </a:xfrm>
        </p:spPr>
        <p:txBody>
          <a:bodyPr/>
          <a:lstStyle/>
          <a:p>
            <a:r>
              <a:rPr lang="en-US" sz="3200" dirty="0" smtClean="0"/>
              <a:t>Smaller class sizes</a:t>
            </a:r>
          </a:p>
          <a:p>
            <a:r>
              <a:rPr lang="en-US" sz="3200" dirty="0" smtClean="0"/>
              <a:t>More enrichment, including PE</a:t>
            </a:r>
          </a:p>
          <a:p>
            <a:r>
              <a:rPr lang="en-US" sz="3200" dirty="0" smtClean="0"/>
              <a:t>Transportation, especially on rainy days</a:t>
            </a:r>
          </a:p>
          <a:p>
            <a:r>
              <a:rPr lang="en-US" sz="3200" dirty="0" smtClean="0"/>
              <a:t>After school tutoring</a:t>
            </a:r>
          </a:p>
          <a:p>
            <a:r>
              <a:rPr lang="en-US" sz="3200" dirty="0" smtClean="0"/>
              <a:t>Better food for lunch and breakfast</a:t>
            </a:r>
          </a:p>
          <a:p>
            <a:r>
              <a:rPr lang="en-US" sz="3200" dirty="0" smtClean="0"/>
              <a:t>More after school and summer programs</a:t>
            </a:r>
          </a:p>
          <a:p>
            <a:endParaRPr lang="en-US" dirty="0" smtClean="0"/>
          </a:p>
          <a:p>
            <a:endParaRPr lang="en-US" dirty="0"/>
          </a:p>
        </p:txBody>
      </p:sp>
    </p:spTree>
    <p:extLst>
      <p:ext uri="{BB962C8B-B14F-4D97-AF65-F5344CB8AC3E}">
        <p14:creationId xmlns:p14="http://schemas.microsoft.com/office/powerpoint/2010/main" val="3673837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heard from Staff</a:t>
            </a:r>
            <a:endParaRPr lang="en-US" dirty="0"/>
          </a:p>
        </p:txBody>
      </p:sp>
      <p:sp>
        <p:nvSpPr>
          <p:cNvPr id="3" name="Content Placeholder 2"/>
          <p:cNvSpPr>
            <a:spLocks noGrp="1"/>
          </p:cNvSpPr>
          <p:nvPr>
            <p:ph idx="1"/>
          </p:nvPr>
        </p:nvSpPr>
        <p:spPr>
          <a:xfrm>
            <a:off x="457200" y="2438400"/>
            <a:ext cx="8229600" cy="3886200"/>
          </a:xfrm>
        </p:spPr>
        <p:txBody>
          <a:bodyPr>
            <a:normAutofit/>
          </a:bodyPr>
          <a:lstStyle/>
          <a:p>
            <a:r>
              <a:rPr lang="en-US" sz="3200" dirty="0" smtClean="0"/>
              <a:t>Salary increases</a:t>
            </a:r>
          </a:p>
          <a:p>
            <a:r>
              <a:rPr lang="en-US" sz="3200" dirty="0" smtClean="0"/>
              <a:t>Benefit increases</a:t>
            </a:r>
          </a:p>
          <a:p>
            <a:r>
              <a:rPr lang="en-US" sz="3200" dirty="0" smtClean="0"/>
              <a:t>Smaller class sizes</a:t>
            </a:r>
          </a:p>
          <a:p>
            <a:r>
              <a:rPr lang="en-US" sz="3200" dirty="0" smtClean="0"/>
              <a:t>More prep time, including collaboration time with peers</a:t>
            </a:r>
          </a:p>
          <a:p>
            <a:r>
              <a:rPr lang="en-US" sz="3200" dirty="0" smtClean="0"/>
              <a:t>More support in the classroom</a:t>
            </a:r>
            <a:endParaRPr lang="en-US" sz="3200" dirty="0"/>
          </a:p>
        </p:txBody>
      </p:sp>
    </p:spTree>
    <p:extLst>
      <p:ext uri="{BB962C8B-B14F-4D97-AF65-F5344CB8AC3E}">
        <p14:creationId xmlns:p14="http://schemas.microsoft.com/office/powerpoint/2010/main" val="1899519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LCFF/LCAP Advisory Group</a:t>
            </a:r>
            <a:endParaRPr lang="en-US" dirty="0"/>
          </a:p>
        </p:txBody>
      </p:sp>
      <p:sp>
        <p:nvSpPr>
          <p:cNvPr id="6" name="Content Placeholder 5"/>
          <p:cNvSpPr>
            <a:spLocks noGrp="1"/>
          </p:cNvSpPr>
          <p:nvPr>
            <p:ph idx="1"/>
          </p:nvPr>
        </p:nvSpPr>
        <p:spPr/>
        <p:txBody>
          <a:bodyPr/>
          <a:lstStyle/>
          <a:p>
            <a:r>
              <a:rPr lang="en-US" dirty="0" smtClean="0"/>
              <a:t>Comprised of staff/teacher reps from each school, principals, parents, union reps, district staff, and community members</a:t>
            </a:r>
          </a:p>
          <a:p>
            <a:r>
              <a:rPr lang="en-US" dirty="0"/>
              <a:t>Reviewed district data</a:t>
            </a:r>
          </a:p>
          <a:p>
            <a:r>
              <a:rPr lang="en-US" dirty="0" smtClean="0"/>
              <a:t>Develop SMART goals, aligned with Board goals</a:t>
            </a:r>
          </a:p>
          <a:p>
            <a:r>
              <a:rPr lang="en-US" dirty="0" smtClean="0"/>
              <a:t>Identified data and metrics to measure progress</a:t>
            </a:r>
          </a:p>
          <a:p>
            <a:r>
              <a:rPr lang="en-US" dirty="0" smtClean="0"/>
              <a:t>Selected highest priority strategies to attain goals for input into LCAP development</a:t>
            </a:r>
          </a:p>
          <a:p>
            <a:endParaRPr lang="en-US" dirty="0" smtClean="0"/>
          </a:p>
          <a:p>
            <a:endParaRPr lang="en-US" dirty="0" smtClean="0"/>
          </a:p>
          <a:p>
            <a:endParaRPr lang="en-US" dirty="0" smtClean="0"/>
          </a:p>
          <a:p>
            <a:pPr lvl="1"/>
            <a:endParaRPr lang="en-US" sz="2600" dirty="0"/>
          </a:p>
        </p:txBody>
      </p:sp>
    </p:spTree>
    <p:extLst>
      <p:ext uri="{BB962C8B-B14F-4D97-AF65-F5344CB8AC3E}">
        <p14:creationId xmlns:p14="http://schemas.microsoft.com/office/powerpoint/2010/main" val="1767523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685800"/>
            <a:ext cx="8229600" cy="1142999"/>
          </a:xfrm>
        </p:spPr>
        <p:txBody>
          <a:bodyPr>
            <a:normAutofit/>
          </a:bodyPr>
          <a:lstStyle/>
          <a:p>
            <a:pPr algn="ctr" eaLnBrk="1" hangingPunct="1"/>
            <a:r>
              <a:rPr lang="en-US" dirty="0">
                <a:latin typeface="Calibri" charset="0"/>
                <a:ea typeface="ＭＳ Ｐゴシック" charset="0"/>
                <a:cs typeface="ＭＳ Ｐゴシック" charset="0"/>
              </a:rPr>
              <a:t>LCAP </a:t>
            </a:r>
            <a:r>
              <a:rPr lang="en-US" dirty="0" smtClean="0">
                <a:latin typeface="Calibri" charset="0"/>
                <a:ea typeface="ＭＳ Ｐゴシック" charset="0"/>
                <a:cs typeface="ＭＳ Ｐゴシック" charset="0"/>
              </a:rPr>
              <a:t>Process in RCSD</a:t>
            </a:r>
            <a:br>
              <a:rPr lang="en-US" dirty="0" smtClean="0">
                <a:latin typeface="Calibri" charset="0"/>
                <a:ea typeface="ＭＳ Ｐゴシック" charset="0"/>
                <a:cs typeface="ＭＳ Ｐゴシック" charset="0"/>
              </a:rPr>
            </a:br>
            <a:r>
              <a:rPr lang="en-US" sz="1800" dirty="0" smtClean="0">
                <a:latin typeface="Calibri" charset="0"/>
                <a:ea typeface="ＭＳ Ｐゴシック" charset="0"/>
                <a:cs typeface="ＭＳ Ｐゴシック" charset="0"/>
              </a:rPr>
              <a:t>Timeline revisited</a:t>
            </a:r>
            <a:endParaRPr lang="en-US" dirty="0">
              <a:latin typeface="Calibri" charset="0"/>
              <a:ea typeface="ＭＳ Ｐゴシック" charset="0"/>
              <a:cs typeface="ＭＳ Ｐゴシック"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17379228"/>
              </p:ext>
            </p:extLst>
          </p:nvPr>
        </p:nvGraphicFramePr>
        <p:xfrm>
          <a:off x="735737" y="2326967"/>
          <a:ext cx="7674379" cy="4022536"/>
        </p:xfrm>
        <a:graphic>
          <a:graphicData uri="http://schemas.openxmlformats.org/drawingml/2006/table">
            <a:tbl>
              <a:tblPr firstRow="1" bandRow="1">
                <a:tableStyleId>{5C22544A-7EE6-4342-B048-85BDC9FD1C3A}</a:tableStyleId>
              </a:tblPr>
              <a:tblGrid>
                <a:gridCol w="5248617"/>
                <a:gridCol w="2425762"/>
              </a:tblGrid>
              <a:tr h="415736">
                <a:tc>
                  <a:txBody>
                    <a:bodyPr/>
                    <a:lstStyle/>
                    <a:p>
                      <a:r>
                        <a:rPr lang="en-US" dirty="0" smtClean="0"/>
                        <a:t>LCAP Action</a:t>
                      </a:r>
                      <a:endParaRPr lang="en-US" dirty="0"/>
                    </a:p>
                  </a:txBody>
                  <a:tcPr/>
                </a:tc>
                <a:tc>
                  <a:txBody>
                    <a:bodyPr/>
                    <a:lstStyle/>
                    <a:p>
                      <a:r>
                        <a:rPr lang="en-US" dirty="0" smtClean="0"/>
                        <a:t>Timing</a:t>
                      </a:r>
                      <a:endParaRPr lang="en-US" dirty="0"/>
                    </a:p>
                  </a:txBody>
                  <a:tcPr/>
                </a:tc>
              </a:tr>
              <a:tr h="370840">
                <a:tc>
                  <a:txBody>
                    <a:bodyPr/>
                    <a:lstStyle/>
                    <a:p>
                      <a:r>
                        <a:rPr lang="en-US" dirty="0" smtClean="0"/>
                        <a:t>School</a:t>
                      </a:r>
                      <a:r>
                        <a:rPr lang="en-US" baseline="0" dirty="0" smtClean="0"/>
                        <a:t> Board Work Session</a:t>
                      </a:r>
                      <a:endParaRPr lang="en-US" dirty="0"/>
                    </a:p>
                  </a:txBody>
                  <a:tcPr/>
                </a:tc>
                <a:tc>
                  <a:txBody>
                    <a:bodyPr/>
                    <a:lstStyle/>
                    <a:p>
                      <a:r>
                        <a:rPr lang="en-US" dirty="0" smtClean="0"/>
                        <a:t>October</a:t>
                      </a:r>
                      <a:endParaRPr lang="en-US" dirty="0"/>
                    </a:p>
                  </a:txBody>
                  <a:tcPr/>
                </a:tc>
              </a:tr>
              <a:tr h="370840">
                <a:tc>
                  <a:txBody>
                    <a:bodyPr/>
                    <a:lstStyle/>
                    <a:p>
                      <a:r>
                        <a:rPr lang="en-US" dirty="0" smtClean="0"/>
                        <a:t>Community</a:t>
                      </a:r>
                      <a:r>
                        <a:rPr lang="en-US" baseline="0" dirty="0" smtClean="0"/>
                        <a:t> and school-based Information meetings</a:t>
                      </a:r>
                      <a:endParaRPr lang="en-US" dirty="0"/>
                    </a:p>
                  </a:txBody>
                  <a:tcPr/>
                </a:tc>
                <a:tc>
                  <a:txBody>
                    <a:bodyPr/>
                    <a:lstStyle/>
                    <a:p>
                      <a:r>
                        <a:rPr lang="en-US" dirty="0" smtClean="0"/>
                        <a:t>November-December</a:t>
                      </a:r>
                      <a:endParaRPr lang="en-US" dirty="0"/>
                    </a:p>
                  </a:txBody>
                  <a:tcPr/>
                </a:tc>
              </a:tr>
              <a:tr h="370840">
                <a:tc>
                  <a:txBody>
                    <a:bodyPr/>
                    <a:lstStyle/>
                    <a:p>
                      <a:r>
                        <a:rPr lang="en-US" dirty="0" smtClean="0"/>
                        <a:t>LCAP</a:t>
                      </a:r>
                      <a:r>
                        <a:rPr lang="en-US" baseline="0" dirty="0" smtClean="0"/>
                        <a:t> Community Input Meetings</a:t>
                      </a:r>
                      <a:endParaRPr lang="en-US" dirty="0"/>
                    </a:p>
                  </a:txBody>
                  <a:tcPr/>
                </a:tc>
                <a:tc>
                  <a:txBody>
                    <a:bodyPr/>
                    <a:lstStyle/>
                    <a:p>
                      <a:r>
                        <a:rPr lang="en-US" dirty="0" smtClean="0"/>
                        <a:t>January</a:t>
                      </a:r>
                      <a:endParaRPr lang="en-US" dirty="0"/>
                    </a:p>
                  </a:txBody>
                  <a:tcPr/>
                </a:tc>
              </a:tr>
              <a:tr h="370840">
                <a:tc>
                  <a:txBody>
                    <a:bodyPr/>
                    <a:lstStyle/>
                    <a:p>
                      <a:r>
                        <a:rPr lang="en-US" dirty="0" smtClean="0"/>
                        <a:t>LCAP Staff Input Meetings</a:t>
                      </a:r>
                      <a:endParaRPr lang="en-US" dirty="0"/>
                    </a:p>
                  </a:txBody>
                  <a:tcPr/>
                </a:tc>
                <a:tc>
                  <a:txBody>
                    <a:bodyPr/>
                    <a:lstStyle/>
                    <a:p>
                      <a:r>
                        <a:rPr lang="en-US" dirty="0" smtClean="0"/>
                        <a:t>January-February</a:t>
                      </a:r>
                      <a:endParaRPr lang="en-US" dirty="0"/>
                    </a:p>
                  </a:txBody>
                  <a:tcPr/>
                </a:tc>
              </a:tr>
              <a:tr h="370840">
                <a:tc>
                  <a:txBody>
                    <a:bodyPr/>
                    <a:lstStyle/>
                    <a:p>
                      <a:r>
                        <a:rPr lang="en-US" dirty="0" smtClean="0"/>
                        <a:t>Parent,</a:t>
                      </a:r>
                      <a:r>
                        <a:rPr lang="en-US" baseline="0" dirty="0" smtClean="0"/>
                        <a:t> Student, Staff Survey</a:t>
                      </a:r>
                      <a:endParaRPr lang="en-US" dirty="0"/>
                    </a:p>
                  </a:txBody>
                  <a:tcPr/>
                </a:tc>
                <a:tc>
                  <a:txBody>
                    <a:bodyPr/>
                    <a:lstStyle/>
                    <a:p>
                      <a:r>
                        <a:rPr lang="en-US" dirty="0" smtClean="0"/>
                        <a:t>January</a:t>
                      </a:r>
                      <a:endParaRPr lang="en-US" dirty="0"/>
                    </a:p>
                  </a:txBody>
                  <a:tcPr/>
                </a:tc>
              </a:tr>
              <a:tr h="370840">
                <a:tc>
                  <a:txBody>
                    <a:bodyPr/>
                    <a:lstStyle/>
                    <a:p>
                      <a:r>
                        <a:rPr lang="en-US" dirty="0" smtClean="0"/>
                        <a:t>LCAP</a:t>
                      </a:r>
                      <a:r>
                        <a:rPr lang="en-US" baseline="0" dirty="0" smtClean="0"/>
                        <a:t> Drafting, with Advisory Group and Staff</a:t>
                      </a:r>
                      <a:endParaRPr lang="en-US" dirty="0"/>
                    </a:p>
                  </a:txBody>
                  <a:tcPr/>
                </a:tc>
                <a:tc>
                  <a:txBody>
                    <a:bodyPr/>
                    <a:lstStyle/>
                    <a:p>
                      <a:r>
                        <a:rPr lang="en-US" dirty="0" smtClean="0"/>
                        <a:t>February - April</a:t>
                      </a:r>
                      <a:endParaRPr lang="en-US" dirty="0"/>
                    </a:p>
                  </a:txBody>
                  <a:tcPr/>
                </a:tc>
              </a:tr>
              <a:tr h="370840">
                <a:tc>
                  <a:txBody>
                    <a:bodyPr/>
                    <a:lstStyle/>
                    <a:p>
                      <a:r>
                        <a:rPr lang="en-US" dirty="0" smtClean="0"/>
                        <a:t>LCAP Review </a:t>
                      </a:r>
                      <a:endParaRPr lang="en-US" dirty="0"/>
                    </a:p>
                  </a:txBody>
                  <a:tcPr/>
                </a:tc>
                <a:tc>
                  <a:txBody>
                    <a:bodyPr/>
                    <a:lstStyle/>
                    <a:p>
                      <a:r>
                        <a:rPr lang="en-US" dirty="0" smtClean="0"/>
                        <a:t>May-June</a:t>
                      </a:r>
                      <a:endParaRPr lang="en-US" dirty="0"/>
                    </a:p>
                  </a:txBody>
                  <a:tcPr/>
                </a:tc>
              </a:tr>
              <a:tr h="370840">
                <a:tc>
                  <a:txBody>
                    <a:bodyPr/>
                    <a:lstStyle/>
                    <a:p>
                      <a:r>
                        <a:rPr lang="en-US" dirty="0" smtClean="0"/>
                        <a:t>LCAP</a:t>
                      </a:r>
                      <a:r>
                        <a:rPr lang="en-US" baseline="0" dirty="0" smtClean="0"/>
                        <a:t> Board Hearing</a:t>
                      </a:r>
                      <a:endParaRPr lang="en-US" dirty="0"/>
                    </a:p>
                  </a:txBody>
                  <a:tcPr/>
                </a:tc>
                <a:tc>
                  <a:txBody>
                    <a:bodyPr/>
                    <a:lstStyle/>
                    <a:p>
                      <a:r>
                        <a:rPr lang="en-US" dirty="0" smtClean="0"/>
                        <a:t>Mid-June</a:t>
                      </a:r>
                      <a:endParaRPr lang="en-US" dirty="0"/>
                    </a:p>
                  </a:txBody>
                  <a:tcPr/>
                </a:tc>
              </a:tr>
              <a:tr h="370840">
                <a:tc>
                  <a:txBody>
                    <a:bodyPr/>
                    <a:lstStyle/>
                    <a:p>
                      <a:r>
                        <a:rPr lang="en-US" dirty="0" smtClean="0"/>
                        <a:t>LCAP Adopted</a:t>
                      </a:r>
                      <a:endParaRPr lang="en-US" dirty="0"/>
                    </a:p>
                  </a:txBody>
                  <a:tcPr/>
                </a:tc>
                <a:tc>
                  <a:txBody>
                    <a:bodyPr/>
                    <a:lstStyle/>
                    <a:p>
                      <a:r>
                        <a:rPr lang="en-US" dirty="0" smtClean="0"/>
                        <a:t>End of June</a:t>
                      </a:r>
                      <a:endParaRPr lang="en-US" dirty="0"/>
                    </a:p>
                  </a:txBody>
                  <a:tcPr/>
                </a:tc>
              </a:tr>
            </a:tbl>
          </a:graphicData>
        </a:graphic>
      </p:graphicFrame>
    </p:spTree>
    <p:extLst>
      <p:ext uri="{BB962C8B-B14F-4D97-AF65-F5344CB8AC3E}">
        <p14:creationId xmlns:p14="http://schemas.microsoft.com/office/powerpoint/2010/main" val="1283501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best practices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3797205"/>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Where the People Are</a:t>
            </a:r>
            <a:endParaRPr lang="en-US" dirty="0"/>
          </a:p>
        </p:txBody>
      </p:sp>
      <p:pic>
        <p:nvPicPr>
          <p:cNvPr id="5" name="Content Placeholder 4" descr="church.jpg"/>
          <p:cNvPicPr>
            <a:picLocks noGrp="1" noChangeAspect="1"/>
          </p:cNvPicPr>
          <p:nvPr>
            <p:ph idx="1"/>
          </p:nvPr>
        </p:nvPicPr>
        <p:blipFill>
          <a:blip r:embed="rId2">
            <a:extLst>
              <a:ext uri="{28A0092B-C50C-407E-A947-70E740481C1C}">
                <a14:useLocalDpi xmlns:a14="http://schemas.microsoft.com/office/drawing/2010/main" val="0"/>
              </a:ext>
            </a:extLst>
          </a:blip>
          <a:srcRect l="-76932" r="-76932"/>
          <a:stretch>
            <a:fillRect/>
          </a:stretch>
        </p:blipFill>
        <p:spPr>
          <a:xfrm>
            <a:off x="4374149" y="3940071"/>
            <a:ext cx="3235296" cy="1591436"/>
          </a:xfrm>
        </p:spPr>
      </p:pic>
      <p:pic>
        <p:nvPicPr>
          <p:cNvPr id="6" name="Picture 5" descr="coffe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818" y="1842336"/>
            <a:ext cx="2539331" cy="1870576"/>
          </a:xfrm>
          <a:prstGeom prst="rect">
            <a:avLst/>
          </a:prstGeom>
        </p:spPr>
      </p:pic>
      <p:pic>
        <p:nvPicPr>
          <p:cNvPr id="7" name="Picture 6" descr="neighborhoo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803" y="1842336"/>
            <a:ext cx="3187700" cy="2552700"/>
          </a:xfrm>
          <a:prstGeom prst="rect">
            <a:avLst/>
          </a:prstGeom>
        </p:spPr>
      </p:pic>
      <p:pic>
        <p:nvPicPr>
          <p:cNvPr id="8" name="Picture 7" descr="rotar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2262" y="4641242"/>
            <a:ext cx="1388373" cy="1388373"/>
          </a:xfrm>
          <a:prstGeom prst="rect">
            <a:avLst/>
          </a:prstGeom>
        </p:spPr>
      </p:pic>
    </p:spTree>
    <p:extLst>
      <p:ext uri="{BB962C8B-B14F-4D97-AF65-F5344CB8AC3E}">
        <p14:creationId xmlns:p14="http://schemas.microsoft.com/office/powerpoint/2010/main" val="273184140"/>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Make Your LCAP Accessible</a:t>
            </a:r>
            <a:endParaRPr lang="en-US" dirty="0"/>
          </a:p>
        </p:txBody>
      </p:sp>
      <p:pic>
        <p:nvPicPr>
          <p:cNvPr id="7" name="Content Placeholder 6" descr="Bear Valley LCAP.pdf"/>
          <p:cNvPicPr>
            <a:picLocks noGrp="1" noChangeAspect="1"/>
          </p:cNvPicPr>
          <p:nvPr>
            <p:ph idx="1"/>
          </p:nvPr>
        </p:nvPicPr>
        <p:blipFill>
          <a:blip r:embed="rId2">
            <a:extLst>
              <a:ext uri="{28A0092B-C50C-407E-A947-70E740481C1C}">
                <a14:useLocalDpi xmlns:a14="http://schemas.microsoft.com/office/drawing/2010/main" val="0"/>
              </a:ext>
            </a:extLst>
          </a:blip>
          <a:srcRect l="-28545" r="-28545"/>
          <a:stretch>
            <a:fillRect/>
          </a:stretch>
        </p:blipFill>
        <p:spPr/>
      </p:pic>
    </p:spTree>
    <p:extLst>
      <p:ext uri="{BB962C8B-B14F-4D97-AF65-F5344CB8AC3E}">
        <p14:creationId xmlns:p14="http://schemas.microsoft.com/office/powerpoint/2010/main" val="201394836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Reading</a:t>
            </a:r>
            <a:endParaRPr lang="en-US" dirty="0"/>
          </a:p>
        </p:txBody>
      </p:sp>
      <p:pic>
        <p:nvPicPr>
          <p:cNvPr id="7" name="Content Placeholder 6" descr="trust.jpg"/>
          <p:cNvPicPr>
            <a:picLocks noGrp="1" noChangeAspect="1"/>
          </p:cNvPicPr>
          <p:nvPr>
            <p:ph sz="half" idx="1"/>
          </p:nvPr>
        </p:nvPicPr>
        <p:blipFill>
          <a:blip r:embed="rId2">
            <a:extLst>
              <a:ext uri="{28A0092B-C50C-407E-A947-70E740481C1C}">
                <a14:useLocalDpi xmlns:a14="http://schemas.microsoft.com/office/drawing/2010/main" val="0"/>
              </a:ext>
            </a:extLst>
          </a:blip>
          <a:srcRect l="-24574" r="-24574"/>
          <a:stretch>
            <a:fillRect/>
          </a:stretch>
        </p:blipFill>
        <p:spPr/>
      </p:pic>
      <p:pic>
        <p:nvPicPr>
          <p:cNvPr id="6" name="Content Placeholder 5" descr="new public service.jpg"/>
          <p:cNvPicPr>
            <a:picLocks noGrp="1" noChangeAspect="1"/>
          </p:cNvPicPr>
          <p:nvPr>
            <p:ph sz="half" idx="14"/>
          </p:nvPr>
        </p:nvPicPr>
        <p:blipFill>
          <a:blip r:embed="rId3">
            <a:extLst>
              <a:ext uri="{28A0092B-C50C-407E-A947-70E740481C1C}">
                <a14:useLocalDpi xmlns:a14="http://schemas.microsoft.com/office/drawing/2010/main" val="0"/>
              </a:ext>
            </a:extLst>
          </a:blip>
          <a:srcRect l="-22367" r="-22367"/>
          <a:stretch>
            <a:fillRect/>
          </a:stretch>
        </p:blipFill>
        <p:spPr/>
      </p:pic>
    </p:spTree>
    <p:extLst>
      <p:ext uri="{BB962C8B-B14F-4D97-AF65-F5344CB8AC3E}">
        <p14:creationId xmlns:p14="http://schemas.microsoft.com/office/powerpoint/2010/main" val="526552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normAutofit/>
          </a:bodyPr>
          <a:lstStyle/>
          <a:p>
            <a:pPr algn="ctr" eaLnBrk="1" hangingPunct="1"/>
            <a:r>
              <a:rPr lang="en-US" altLang="en-US" dirty="0" smtClean="0"/>
              <a:t>Reflections and Future Planning </a:t>
            </a:r>
          </a:p>
        </p:txBody>
      </p:sp>
      <p:pic>
        <p:nvPicPr>
          <p:cNvPr id="26627" name="Picture 6" descr="IMG_6874.jp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133600" y="1981200"/>
            <a:ext cx="45720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323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8" descr="Cubes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962" y="914400"/>
            <a:ext cx="42116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9"/>
          <p:cNvSpPr txBox="1">
            <a:spLocks noChangeArrowheads="1"/>
          </p:cNvSpPr>
          <p:nvPr/>
        </p:nvSpPr>
        <p:spPr bwMode="auto">
          <a:xfrm>
            <a:off x="4419600" y="457200"/>
            <a:ext cx="44958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defTabSz="912813" eaLnBrk="0" hangingPunct="0">
              <a:defRPr sz="3600">
                <a:solidFill>
                  <a:schemeClr val="tx1"/>
                </a:solidFill>
                <a:latin typeface="Times New Roman" pitchFamily="18" charset="0"/>
              </a:defRPr>
            </a:lvl1pPr>
            <a:lvl2pPr marL="742950" indent="-285750" defTabSz="912813" eaLnBrk="0" hangingPunct="0">
              <a:defRPr sz="3600">
                <a:solidFill>
                  <a:schemeClr val="tx1"/>
                </a:solidFill>
                <a:latin typeface="Times New Roman" pitchFamily="18" charset="0"/>
              </a:defRPr>
            </a:lvl2pPr>
            <a:lvl3pPr marL="1143000" indent="-228600" defTabSz="912813" eaLnBrk="0" hangingPunct="0">
              <a:defRPr sz="3600">
                <a:solidFill>
                  <a:schemeClr val="tx1"/>
                </a:solidFill>
                <a:latin typeface="Times New Roman" pitchFamily="18" charset="0"/>
              </a:defRPr>
            </a:lvl3pPr>
            <a:lvl4pPr marL="1600200" indent="-228600" defTabSz="912813" eaLnBrk="0" hangingPunct="0">
              <a:defRPr sz="3600">
                <a:solidFill>
                  <a:schemeClr val="tx1"/>
                </a:solidFill>
                <a:latin typeface="Times New Roman" pitchFamily="18" charset="0"/>
              </a:defRPr>
            </a:lvl4pPr>
            <a:lvl5pPr marL="2057400" indent="-228600" defTabSz="912813" eaLnBrk="0" hangingPunct="0">
              <a:defRPr sz="3600">
                <a:solidFill>
                  <a:schemeClr val="tx1"/>
                </a:solidFill>
                <a:latin typeface="Times New Roman" pitchFamily="18" charset="0"/>
              </a:defRPr>
            </a:lvl5pPr>
            <a:lvl6pPr marL="2514600" indent="-228600" defTabSz="912813" eaLnBrk="0" fontAlgn="base" hangingPunct="0">
              <a:spcBef>
                <a:spcPct val="0"/>
              </a:spcBef>
              <a:spcAft>
                <a:spcPct val="0"/>
              </a:spcAft>
              <a:defRPr sz="3600">
                <a:solidFill>
                  <a:schemeClr val="tx1"/>
                </a:solidFill>
                <a:latin typeface="Times New Roman" pitchFamily="18" charset="0"/>
              </a:defRPr>
            </a:lvl6pPr>
            <a:lvl7pPr marL="2971800" indent="-228600" defTabSz="912813" eaLnBrk="0" fontAlgn="base" hangingPunct="0">
              <a:spcBef>
                <a:spcPct val="0"/>
              </a:spcBef>
              <a:spcAft>
                <a:spcPct val="0"/>
              </a:spcAft>
              <a:defRPr sz="3600">
                <a:solidFill>
                  <a:schemeClr val="tx1"/>
                </a:solidFill>
                <a:latin typeface="Times New Roman" pitchFamily="18" charset="0"/>
              </a:defRPr>
            </a:lvl7pPr>
            <a:lvl8pPr marL="3429000" indent="-228600" defTabSz="912813" eaLnBrk="0" fontAlgn="base" hangingPunct="0">
              <a:spcBef>
                <a:spcPct val="0"/>
              </a:spcBef>
              <a:spcAft>
                <a:spcPct val="0"/>
              </a:spcAft>
              <a:defRPr sz="3600">
                <a:solidFill>
                  <a:schemeClr val="tx1"/>
                </a:solidFill>
                <a:latin typeface="Times New Roman" pitchFamily="18" charset="0"/>
              </a:defRPr>
            </a:lvl8pPr>
            <a:lvl9pPr marL="3886200" indent="-228600" defTabSz="912813" eaLnBrk="0" fontAlgn="base" hangingPunct="0">
              <a:spcBef>
                <a:spcPct val="0"/>
              </a:spcBef>
              <a:spcAft>
                <a:spcPct val="0"/>
              </a:spcAft>
              <a:defRPr sz="3600">
                <a:solidFill>
                  <a:schemeClr val="tx1"/>
                </a:solidFill>
                <a:latin typeface="Times New Roman" pitchFamily="18" charset="0"/>
              </a:defRPr>
            </a:lvl9pPr>
          </a:lstStyle>
          <a:p>
            <a:pPr algn="ctr" eaLnBrk="1" fontAlgn="auto" hangingPunct="1">
              <a:spcBef>
                <a:spcPct val="50000"/>
              </a:spcBef>
              <a:spcAft>
                <a:spcPts val="0"/>
              </a:spcAft>
            </a:pPr>
            <a:r>
              <a:rPr lang="en-US" sz="4000" b="1" dirty="0">
                <a:solidFill>
                  <a:srgbClr val="008080"/>
                </a:solidFill>
                <a:latin typeface="Arial" pitchFamily="34" charset="0"/>
                <a:ea typeface="+mn-ea"/>
              </a:rPr>
              <a:t>ILG Mission</a:t>
            </a:r>
          </a:p>
          <a:p>
            <a:pPr eaLnBrk="1" fontAlgn="auto" hangingPunct="1">
              <a:spcBef>
                <a:spcPct val="50000"/>
              </a:spcBef>
              <a:spcAft>
                <a:spcPts val="0"/>
              </a:spcAft>
              <a:buFontTx/>
              <a:buChar char="•"/>
            </a:pPr>
            <a:r>
              <a:rPr lang="en-US" dirty="0">
                <a:solidFill>
                  <a:srgbClr val="000000"/>
                </a:solidFill>
                <a:latin typeface="Arial" pitchFamily="34" charset="0"/>
                <a:ea typeface="+mn-ea"/>
              </a:rPr>
              <a:t>Promoting good government at the local level</a:t>
            </a:r>
          </a:p>
          <a:p>
            <a:pPr eaLnBrk="1" fontAlgn="auto" hangingPunct="1">
              <a:spcBef>
                <a:spcPct val="50000"/>
              </a:spcBef>
              <a:spcAft>
                <a:spcPts val="0"/>
              </a:spcAft>
              <a:buFontTx/>
              <a:buChar char="•"/>
            </a:pPr>
            <a:r>
              <a:rPr lang="en-US" dirty="0">
                <a:solidFill>
                  <a:srgbClr val="000000"/>
                </a:solidFill>
                <a:latin typeface="Arial" pitchFamily="34" charset="0"/>
                <a:ea typeface="+mn-ea"/>
              </a:rPr>
              <a:t>Practical, impartial and easy-to-use materials</a:t>
            </a:r>
          </a:p>
        </p:txBody>
      </p:sp>
    </p:spTree>
    <p:extLst>
      <p:ext uri="{BB962C8B-B14F-4D97-AF65-F5344CB8AC3E}">
        <p14:creationId xmlns:p14="http://schemas.microsoft.com/office/powerpoint/2010/main" val="1171578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US" dirty="0" smtClean="0"/>
              <a:t>Lessons Learned </a:t>
            </a:r>
            <a:endParaRPr lang="en-US" dirty="0"/>
          </a:p>
        </p:txBody>
      </p:sp>
      <p:sp>
        <p:nvSpPr>
          <p:cNvPr id="3" name="Content Placeholder 2"/>
          <p:cNvSpPr>
            <a:spLocks noGrp="1"/>
          </p:cNvSpPr>
          <p:nvPr>
            <p:ph idx="1"/>
          </p:nvPr>
        </p:nvSpPr>
        <p:spPr/>
        <p:txBody>
          <a:bodyPr>
            <a:normAutofit lnSpcReduction="10000"/>
          </a:bodyPr>
          <a:lstStyle/>
          <a:p>
            <a:r>
              <a:rPr lang="en-US" dirty="0" smtClean="0"/>
              <a:t>You can never over communicate </a:t>
            </a:r>
          </a:p>
          <a:p>
            <a:endParaRPr lang="en-US" dirty="0" smtClean="0"/>
          </a:p>
          <a:p>
            <a:r>
              <a:rPr lang="en-US" dirty="0" smtClean="0"/>
              <a:t>Offer various opportunities to engage – try new things</a:t>
            </a:r>
          </a:p>
          <a:p>
            <a:pPr marL="0" indent="0">
              <a:buNone/>
            </a:pPr>
            <a:endParaRPr lang="en-US" dirty="0" smtClean="0"/>
          </a:p>
          <a:p>
            <a:r>
              <a:rPr lang="en-US" dirty="0" smtClean="0"/>
              <a:t>Include key stakeholders during engagement and on the advisory committee </a:t>
            </a:r>
          </a:p>
          <a:p>
            <a:pPr marL="0" indent="0">
              <a:buNone/>
            </a:pPr>
            <a:endParaRPr lang="en-US" dirty="0" smtClean="0"/>
          </a:p>
          <a:p>
            <a:r>
              <a:rPr lang="en-US" dirty="0" smtClean="0"/>
              <a:t>Expand LCAP to encompass full vision, goals, programs, metrics in the district and don’t just focus on the supplemental and concentration money</a:t>
            </a:r>
            <a:endParaRPr lang="en-US" dirty="0"/>
          </a:p>
        </p:txBody>
      </p:sp>
    </p:spTree>
    <p:extLst>
      <p:ext uri="{BB962C8B-B14F-4D97-AF65-F5344CB8AC3E}">
        <p14:creationId xmlns:p14="http://schemas.microsoft.com/office/powerpoint/2010/main" val="3494789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19200"/>
          </a:xfrm>
        </p:spPr>
        <p:txBody>
          <a:bodyPr>
            <a:noAutofit/>
          </a:bodyPr>
          <a:lstStyle/>
          <a:p>
            <a:pPr algn="ctr"/>
            <a:r>
              <a:rPr lang="en-US" sz="5400" dirty="0"/>
              <a:t/>
            </a:r>
            <a:br>
              <a:rPr lang="en-US" sz="5400" dirty="0"/>
            </a:br>
            <a:r>
              <a:rPr lang="en-US" sz="4000" dirty="0" smtClean="0"/>
              <a:t>Final Lesson  </a:t>
            </a:r>
            <a:br>
              <a:rPr lang="en-US" sz="4000" dirty="0" smtClean="0"/>
            </a:br>
            <a:r>
              <a:rPr lang="en-US" sz="4000" dirty="0" smtClean="0"/>
              <a:t>Keep Your Focus on Students</a:t>
            </a:r>
            <a:endParaRPr lang="en-US" sz="4000" dirty="0"/>
          </a:p>
        </p:txBody>
      </p:sp>
      <p:pic>
        <p:nvPicPr>
          <p:cNvPr id="5" name="Picture 4" descr="IMG_765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7289" y="2057400"/>
            <a:ext cx="2840430" cy="4343400"/>
          </a:xfrm>
          <a:prstGeom prst="rect">
            <a:avLst/>
          </a:prstGeom>
        </p:spPr>
      </p:pic>
    </p:spTree>
    <p:extLst>
      <p:ext uri="{BB962C8B-B14F-4D97-AF65-F5344CB8AC3E}">
        <p14:creationId xmlns:p14="http://schemas.microsoft.com/office/powerpoint/2010/main" val="4249011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38670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Answers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14821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066800"/>
            <a:ext cx="6781800" cy="1371600"/>
          </a:xfrm>
        </p:spPr>
        <p:txBody>
          <a:bodyPr/>
          <a:lstStyle/>
          <a:p>
            <a:r>
              <a:rPr lang="en-US" dirty="0"/>
              <a:t/>
            </a:r>
            <a:br>
              <a:rPr lang="en-US" dirty="0"/>
            </a:br>
            <a:r>
              <a:rPr lang="en-US" dirty="0"/>
              <a:t/>
            </a:r>
            <a:br>
              <a:rPr lang="en-US" dirty="0"/>
            </a:br>
            <a:r>
              <a:rPr lang="en-US" altLang="en-US" b="1" dirty="0" smtClean="0"/>
              <a:t>Thank You!</a:t>
            </a:r>
            <a:r>
              <a:rPr lang="en-US" dirty="0"/>
              <a:t/>
            </a:r>
            <a:br>
              <a:rPr lang="en-US" dirty="0"/>
            </a:br>
            <a:endParaRPr lang="en-US" dirty="0"/>
          </a:p>
        </p:txBody>
      </p:sp>
      <p:sp>
        <p:nvSpPr>
          <p:cNvPr id="3" name="Subtitle 2"/>
          <p:cNvSpPr>
            <a:spLocks noGrp="1"/>
          </p:cNvSpPr>
          <p:nvPr>
            <p:ph type="subTitle" idx="1"/>
          </p:nvPr>
        </p:nvSpPr>
        <p:spPr>
          <a:xfrm>
            <a:off x="2286000" y="2667000"/>
            <a:ext cx="6400800" cy="3276600"/>
          </a:xfrm>
        </p:spPr>
        <p:txBody>
          <a:bodyPr/>
          <a:lstStyle/>
          <a:p>
            <a:r>
              <a:rPr lang="en-US" sz="2800" b="1" dirty="0" smtClean="0"/>
              <a:t>The webinar recording and PowerPoint slides will be available</a:t>
            </a:r>
          </a:p>
          <a:p>
            <a:r>
              <a:rPr lang="en-US" sz="2800" b="1" dirty="0" smtClean="0"/>
              <a:t>on ILG’s website </a:t>
            </a:r>
            <a:r>
              <a:rPr lang="en-US" sz="2800" b="1" dirty="0" smtClean="0"/>
              <a:t>shortly. </a:t>
            </a:r>
            <a:r>
              <a:rPr lang="en-US" dirty="0"/>
              <a:t/>
            </a:r>
            <a:br>
              <a:rPr lang="en-US" dirty="0"/>
            </a:br>
            <a:endParaRPr lang="en-US" sz="2400" dirty="0" smtClean="0"/>
          </a:p>
          <a:p>
            <a:r>
              <a:rPr lang="en-US" sz="2400" dirty="0" smtClean="0"/>
              <a:t>If you have additional questions please contact Melissa at </a:t>
            </a:r>
            <a:r>
              <a:rPr lang="en-US" sz="2400" dirty="0" smtClean="0">
                <a:hlinkClick r:id="rId2"/>
              </a:rPr>
              <a:t>mkuehne@ca-ilg.org</a:t>
            </a:r>
            <a:r>
              <a:rPr lang="en-US" sz="2400" dirty="0" smtClean="0"/>
              <a:t> </a:t>
            </a:r>
            <a:endParaRPr lang="en-US" sz="2400" dirty="0"/>
          </a:p>
        </p:txBody>
      </p:sp>
    </p:spTree>
    <p:extLst>
      <p:ext uri="{BB962C8B-B14F-4D97-AF65-F5344CB8AC3E}">
        <p14:creationId xmlns:p14="http://schemas.microsoft.com/office/powerpoint/2010/main" val="2691875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53765" t="5668" r="4939" b="4049"/>
          <a:stretch/>
        </p:blipFill>
        <p:spPr bwMode="auto">
          <a:xfrm>
            <a:off x="1187107" y="157660"/>
            <a:ext cx="6821768" cy="55862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1552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76918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LCFF? What is Public Engagement?</a:t>
            </a:r>
            <a:endParaRPr lang="en-US" dirty="0"/>
          </a:p>
        </p:txBody>
      </p:sp>
      <p:sp>
        <p:nvSpPr>
          <p:cNvPr id="3" name="Text Placeholder 2"/>
          <p:cNvSpPr>
            <a:spLocks noGrp="1"/>
          </p:cNvSpPr>
          <p:nvPr>
            <p:ph type="body" idx="1"/>
          </p:nvPr>
        </p:nvSpPr>
        <p:spPr>
          <a:xfrm>
            <a:off x="1655379" y="2859601"/>
            <a:ext cx="6966334" cy="2043475"/>
          </a:xfrm>
        </p:spPr>
        <p:txBody>
          <a:bodyPr>
            <a:normAutofit lnSpcReduction="10000"/>
          </a:bodyPr>
          <a:lstStyle/>
          <a:p>
            <a:r>
              <a:rPr lang="en-US" dirty="0"/>
              <a:t>Peter Wright</a:t>
            </a:r>
            <a:br>
              <a:rPr lang="en-US" dirty="0"/>
            </a:br>
            <a:r>
              <a:rPr lang="en-US" dirty="0"/>
              <a:t>Policy and Programs </a:t>
            </a:r>
            <a:r>
              <a:rPr lang="en-US" dirty="0" smtClean="0"/>
              <a:t>Officer</a:t>
            </a:r>
          </a:p>
          <a:p>
            <a:r>
              <a:rPr lang="en-US" dirty="0"/>
              <a:t>(805) 452-1075</a:t>
            </a:r>
          </a:p>
          <a:p>
            <a:r>
              <a:rPr lang="en-US" dirty="0"/>
              <a:t>pwright@csba.org</a:t>
            </a:r>
          </a:p>
          <a:p>
            <a:endParaRPr lang="en-US" dirty="0"/>
          </a:p>
        </p:txBody>
      </p:sp>
      <p:pic>
        <p:nvPicPr>
          <p:cNvPr id="4" name="Picture 3" descr="peter cartoon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57" y="2745024"/>
            <a:ext cx="1930418" cy="3108026"/>
          </a:xfrm>
          <a:prstGeom prst="rect">
            <a:avLst/>
          </a:prstGeom>
        </p:spPr>
      </p:pic>
    </p:spTree>
    <p:extLst>
      <p:ext uri="{BB962C8B-B14F-4D97-AF65-F5344CB8AC3E}">
        <p14:creationId xmlns:p14="http://schemas.microsoft.com/office/powerpoint/2010/main" val="313554969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latin typeface="Arial" panose="020B0604020202020204" pitchFamily="34" charset="0"/>
              </a:rPr>
              <a:t>Game Plan</a:t>
            </a:r>
          </a:p>
        </p:txBody>
      </p:sp>
      <p:sp>
        <p:nvSpPr>
          <p:cNvPr id="16386" name="Content Placeholder 2"/>
          <p:cNvSpPr>
            <a:spLocks noGrp="1"/>
          </p:cNvSpPr>
          <p:nvPr>
            <p:ph idx="1"/>
          </p:nvPr>
        </p:nvSpPr>
        <p:spPr/>
        <p:txBody>
          <a:bodyPr/>
          <a:lstStyle/>
          <a:p>
            <a:r>
              <a:rPr lang="en-US" dirty="0" smtClean="0">
                <a:latin typeface="Arial" panose="020B0604020202020204" pitchFamily="34" charset="0"/>
              </a:rPr>
              <a:t>Quick review of LCFF public engagement requirements</a:t>
            </a:r>
          </a:p>
          <a:p>
            <a:r>
              <a:rPr lang="en-US" dirty="0" smtClean="0">
                <a:latin typeface="Arial" panose="020B0604020202020204" pitchFamily="34" charset="0"/>
              </a:rPr>
              <a:t>How can these requirements promote good governance</a:t>
            </a:r>
          </a:p>
          <a:p>
            <a:r>
              <a:rPr lang="en-US" dirty="0" smtClean="0">
                <a:latin typeface="Arial" panose="020B0604020202020204" pitchFamily="34" charset="0"/>
              </a:rPr>
              <a:t>The challenges of public engagement</a:t>
            </a:r>
          </a:p>
          <a:p>
            <a:r>
              <a:rPr lang="en-US" dirty="0" smtClean="0">
                <a:latin typeface="Arial" panose="020B0604020202020204" pitchFamily="34" charset="0"/>
              </a:rPr>
              <a:t>Strategies for great public engagement</a:t>
            </a:r>
          </a:p>
          <a:p>
            <a:endParaRPr lang="en-US" dirty="0" smtClean="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Paradigm Shift</a:t>
            </a:r>
            <a:endParaRPr lang="en-US" dirty="0"/>
          </a:p>
        </p:txBody>
      </p:sp>
      <p:sp>
        <p:nvSpPr>
          <p:cNvPr id="3" name="Content Placeholder 2"/>
          <p:cNvSpPr>
            <a:spLocks noGrp="1"/>
          </p:cNvSpPr>
          <p:nvPr>
            <p:ph sz="half" idx="1"/>
          </p:nvPr>
        </p:nvSpPr>
        <p:spPr/>
        <p:txBody>
          <a:bodyPr/>
          <a:lstStyle/>
          <a:p>
            <a:r>
              <a:rPr lang="en-US" dirty="0" smtClean="0"/>
              <a:t>Equity for children from low-income families, English learners, and foster youth</a:t>
            </a:r>
          </a:p>
          <a:p>
            <a:r>
              <a:rPr lang="en-US" dirty="0" smtClean="0"/>
              <a:t>Local decision making and stakeholder engagement</a:t>
            </a:r>
          </a:p>
          <a:p>
            <a:r>
              <a:rPr lang="en-US" dirty="0" smtClean="0"/>
              <a:t>Transparency and accountability</a:t>
            </a:r>
          </a:p>
          <a:p>
            <a:r>
              <a:rPr lang="en-US" dirty="0" smtClean="0"/>
              <a:t>Alignment of goals with budgets</a:t>
            </a:r>
          </a:p>
          <a:p>
            <a:endParaRPr lang="en-US" dirty="0"/>
          </a:p>
        </p:txBody>
      </p:sp>
    </p:spTree>
    <p:extLst>
      <p:ext uri="{BB962C8B-B14F-4D97-AF65-F5344CB8AC3E}">
        <p14:creationId xmlns:p14="http://schemas.microsoft.com/office/powerpoint/2010/main" val="2812809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838200"/>
          </a:xfrm>
        </p:spPr>
        <p:txBody>
          <a:bodyPr>
            <a:normAutofit/>
          </a:bodyPr>
          <a:lstStyle/>
          <a:p>
            <a:r>
              <a:rPr lang="en-US" sz="3200" b="1" dirty="0" smtClean="0"/>
              <a:t>Local Control &amp; Accountability Plans</a:t>
            </a:r>
            <a:endParaRPr lang="en-US" sz="3200" b="1" dirty="0"/>
          </a:p>
        </p:txBody>
      </p:sp>
      <p:pic>
        <p:nvPicPr>
          <p:cNvPr id="13314" name="Picture 2" descr="C:\Users\vmccrary\AppData\Local\Microsoft\Windows\Temporary Internet Files\Content.Outlook\DBYRQMOT\LCFF_8Priorit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928" y="914400"/>
            <a:ext cx="6617471" cy="4856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656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0.jpeg"/></Relationships>
</file>

<file path=ppt/theme/_rels/theme7.xml.rels><?xml version="1.0" encoding="UTF-8" standalone="yes"?>
<Relationships xmlns="http://schemas.openxmlformats.org/package/2006/relationships"><Relationship Id="rId1" Type="http://schemas.openxmlformats.org/officeDocument/2006/relationships/image" Target="../media/image10.jpeg"/></Relationships>
</file>

<file path=ppt/theme/_rels/theme8.xml.rels><?xml version="1.0" encoding="UTF-8" standalone="yes"?>
<Relationships xmlns="http://schemas.openxmlformats.org/package/2006/relationships"><Relationship Id="rId1" Type="http://schemas.openxmlformats.org/officeDocument/2006/relationships/image" Target="../media/image10.jpeg"/></Relationships>
</file>

<file path=ppt/theme/_rels/them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BA">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1_CSBA">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TEST_CSBA_PPT_Template-2013</Template>
  <TotalTime>617</TotalTime>
  <Words>1891</Words>
  <Application>Microsoft Office PowerPoint</Application>
  <PresentationFormat>On-screen Show (4:3)</PresentationFormat>
  <Paragraphs>228</Paragraphs>
  <Slides>34</Slides>
  <Notes>12</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34</vt:i4>
      </vt:variant>
    </vt:vector>
  </HeadingPairs>
  <TitlesOfParts>
    <vt:vector size="44" baseType="lpstr">
      <vt:lpstr>CSBA</vt:lpstr>
      <vt:lpstr>Custom Design</vt:lpstr>
      <vt:lpstr>1_Custom Design</vt:lpstr>
      <vt:lpstr>2_Custom Design</vt:lpstr>
      <vt:lpstr>3_Custom Design</vt:lpstr>
      <vt:lpstr>Flow</vt:lpstr>
      <vt:lpstr>1_Flow</vt:lpstr>
      <vt:lpstr>2_Flow</vt:lpstr>
      <vt:lpstr>1_CSBA</vt:lpstr>
      <vt:lpstr>Photo Editor Photo</vt:lpstr>
      <vt:lpstr>  Meeting and Exceeding  Local Control Funding Formula Public Engagement Requirements </vt:lpstr>
      <vt:lpstr>Speakers  Alisa MacAvoy, Trustee, Redwood City School District and President, San Mateo County School Boards Association  Peter Wright, Policy and Programs Officer, California School Boards Association  Moderator  Sarah Rubin, Program Manager, Public Engagement Program, Institute for Local Government   </vt:lpstr>
      <vt:lpstr>PowerPoint Presentation</vt:lpstr>
      <vt:lpstr>PowerPoint Presentation</vt:lpstr>
      <vt:lpstr>Polling Question</vt:lpstr>
      <vt:lpstr>What is LCFF? What is Public Engagement?</vt:lpstr>
      <vt:lpstr>Game Plan</vt:lpstr>
      <vt:lpstr>Paradigm Shift</vt:lpstr>
      <vt:lpstr>Local Control &amp; Accountability Plans</vt:lpstr>
      <vt:lpstr>Public Engagement</vt:lpstr>
      <vt:lpstr>Public Engagement</vt:lpstr>
      <vt:lpstr>PowerPoint Presentation</vt:lpstr>
      <vt:lpstr>Deliberation is Hard</vt:lpstr>
      <vt:lpstr>Deliberative vs. Participatory Democracy</vt:lpstr>
      <vt:lpstr>Transparency</vt:lpstr>
      <vt:lpstr>Redwood City: A Case Study</vt:lpstr>
      <vt:lpstr>LCAP Process in RCSD</vt:lpstr>
      <vt:lpstr>Community Presentations</vt:lpstr>
      <vt:lpstr>Reason for Meeting</vt:lpstr>
      <vt:lpstr>What does LCFF mean for RCSD?</vt:lpstr>
      <vt:lpstr>What we heard from community</vt:lpstr>
      <vt:lpstr>What we heard from Staff</vt:lpstr>
      <vt:lpstr>LCFF/LCAP Advisory Group</vt:lpstr>
      <vt:lpstr>LCAP Process in RCSD Timeline revisited</vt:lpstr>
      <vt:lpstr>Highlights of best practices</vt:lpstr>
      <vt:lpstr>Go Where the People Are</vt:lpstr>
      <vt:lpstr>Make Your LCAP Accessible</vt:lpstr>
      <vt:lpstr>Fun Reading</vt:lpstr>
      <vt:lpstr>Reflections and Future Planning </vt:lpstr>
      <vt:lpstr>Lessons Learned </vt:lpstr>
      <vt:lpstr> Final Lesson   Keep Your Focus on Students</vt:lpstr>
      <vt:lpstr>Polling Question</vt:lpstr>
      <vt:lpstr>Questions &amp; Answers</vt:lpstr>
      <vt:lpstr>  Thank You! </vt:lpstr>
    </vt:vector>
  </TitlesOfParts>
  <Company>California School Boards Assocation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Peter Wright</dc:creator>
  <cp:lastModifiedBy>Randi Kay Stephens (Institute for Local Government)</cp:lastModifiedBy>
  <cp:revision>33</cp:revision>
  <dcterms:created xsi:type="dcterms:W3CDTF">2014-05-02T17:24:59Z</dcterms:created>
  <dcterms:modified xsi:type="dcterms:W3CDTF">2014-10-07T16:18:36Z</dcterms:modified>
</cp:coreProperties>
</file>