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57" r:id="rId6"/>
    <p:sldId id="261" r:id="rId7"/>
    <p:sldId id="264" r:id="rId8"/>
    <p:sldId id="267" r:id="rId9"/>
    <p:sldId id="258" r:id="rId10"/>
    <p:sldId id="263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B06F-7BB8-7D47-BC78-10941C5F3653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ED79-5546-0D4D-A603-BC219DBC1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8B54E-5037-40E4-A892-BF20026A77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776472"/>
            <a:ext cx="7973299" cy="1470025"/>
          </a:xfrm>
        </p:spPr>
        <p:txBody>
          <a:bodyPr/>
          <a:lstStyle/>
          <a:p>
            <a:pPr algn="ctr"/>
            <a:r>
              <a:rPr lang="en-US" sz="4400" dirty="0" smtClean="0"/>
              <a:t>Lifting up our communities – “Empowering Impoverished Neighborhoods to Thrive”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504776"/>
            <a:ext cx="7196328" cy="757835"/>
          </a:xfrm>
        </p:spPr>
        <p:txBody>
          <a:bodyPr/>
          <a:lstStyle/>
          <a:p>
            <a:r>
              <a:rPr lang="en-US" sz="2400" dirty="0" smtClean="0"/>
              <a:t>Monika Grasley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81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127906"/>
            <a:ext cx="3250360" cy="978807"/>
          </a:xfrm>
        </p:spPr>
        <p:txBody>
          <a:bodyPr/>
          <a:lstStyle/>
          <a:p>
            <a:r>
              <a:rPr lang="en-US" dirty="0" smtClean="0"/>
              <a:t>Lunch Coordinators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946" y="1106713"/>
            <a:ext cx="3250360" cy="4913088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Reliable and consistent team of people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Loving the community for who they are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Were trained    by the  </a:t>
            </a:r>
            <a:r>
              <a:rPr lang="en-US" sz="2800" dirty="0"/>
              <a:t> </a:t>
            </a:r>
            <a:r>
              <a:rPr lang="en-US" sz="2800" dirty="0" smtClean="0"/>
              <a:t>   District</a:t>
            </a:r>
            <a:endParaRPr lang="en-US" sz="2800" dirty="0"/>
          </a:p>
        </p:txBody>
      </p:sp>
      <p:pic>
        <p:nvPicPr>
          <p:cNvPr id="9" name="Picture Placeholder 8" descr="IMG_166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 rot="5400000">
            <a:off x="5005509" y="841568"/>
            <a:ext cx="4719586" cy="3283857"/>
          </a:xfrm>
        </p:spPr>
      </p:pic>
      <p:pic>
        <p:nvPicPr>
          <p:cNvPr id="4" name="Picture 3" descr="IMG_16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3" y="4305861"/>
            <a:ext cx="3627182" cy="2720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what people care about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Every person has a gift – how do we help them find it?</a:t>
            </a:r>
            <a:endParaRPr lang="en-US" sz="2400" dirty="0"/>
          </a:p>
        </p:txBody>
      </p:sp>
      <p:pic>
        <p:nvPicPr>
          <p:cNvPr id="7" name="Picture Placeholder 6" descr="IMG_170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 rot="307655">
            <a:off x="4669351" y="3508129"/>
            <a:ext cx="4141140" cy="2881378"/>
          </a:xfrm>
        </p:spPr>
      </p:pic>
      <p:pic>
        <p:nvPicPr>
          <p:cNvPr id="4" name="Picture 3" descr="IMG_05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256">
            <a:off x="4249001" y="234348"/>
            <a:ext cx="4024036" cy="3018027"/>
          </a:xfrm>
          <a:prstGeom prst="rect">
            <a:avLst/>
          </a:prstGeom>
        </p:spPr>
      </p:pic>
      <p:pic>
        <p:nvPicPr>
          <p:cNvPr id="8" name="Picture Placeholder 5" descr="IMG_1630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>
          <a:xfrm rot="5752262">
            <a:off x="849170" y="4039281"/>
            <a:ext cx="2985718" cy="2077443"/>
          </a:xfrm>
        </p:spPr>
      </p:pic>
    </p:spTree>
    <p:extLst>
      <p:ext uri="{BB962C8B-B14F-4D97-AF65-F5344CB8AC3E}">
        <p14:creationId xmlns:p14="http://schemas.microsoft.com/office/powerpoint/2010/main" val="61211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28600"/>
            <a:ext cx="3250360" cy="90155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946" y="1411292"/>
            <a:ext cx="3250360" cy="4957165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Homework night (improved grades and better reading)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Sports activities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UC/College students engage with kids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Family members more active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Planning for garden, playground 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Placeholder 6" descr="IMAG0177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-1027"/>
          <a:stretch/>
        </p:blipFill>
        <p:spPr>
          <a:xfrm rot="5580735">
            <a:off x="4706457" y="2284106"/>
            <a:ext cx="3580585" cy="4961925"/>
          </a:xfrm>
        </p:spPr>
      </p:pic>
      <p:pic>
        <p:nvPicPr>
          <p:cNvPr id="6" name="Picture Placeholder 5" descr="IMG_228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23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26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3429490"/>
          </a:xfrm>
        </p:spPr>
        <p:txBody>
          <a:bodyPr/>
          <a:lstStyle/>
          <a:p>
            <a:r>
              <a:rPr lang="en-US" dirty="0" smtClean="0"/>
              <a:t>Possibilities are endless!</a:t>
            </a:r>
            <a:br>
              <a:rPr lang="en-US" dirty="0" smtClean="0"/>
            </a:br>
            <a:r>
              <a:rPr lang="en-US" dirty="0" smtClean="0"/>
              <a:t>What will ONE life changed be worth?  </a:t>
            </a:r>
            <a:endParaRPr lang="en-US" dirty="0"/>
          </a:p>
        </p:txBody>
      </p:sp>
      <p:pic>
        <p:nvPicPr>
          <p:cNvPr id="6" name="Picture Placeholder 5" descr="image (3).jpe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>
          <a:xfrm rot="21414752">
            <a:off x="4333038" y="1818293"/>
            <a:ext cx="4562186" cy="3174339"/>
          </a:xfrm>
        </p:spPr>
      </p:pic>
    </p:spTree>
    <p:extLst>
      <p:ext uri="{BB962C8B-B14F-4D97-AF65-F5344CB8AC3E}">
        <p14:creationId xmlns:p14="http://schemas.microsoft.com/office/powerpoint/2010/main" val="98611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MonikaGrasley@LifeLineCDC.org</a:t>
            </a:r>
            <a:endParaRPr lang="en-US" sz="3200" dirty="0" smtClean="0"/>
          </a:p>
          <a:p>
            <a:r>
              <a:rPr lang="en-US" sz="3200" dirty="0" err="1" smtClean="0"/>
              <a:t>www.LifeLineCDC.org</a:t>
            </a:r>
            <a:endParaRPr lang="en-US" sz="3200" dirty="0" smtClean="0"/>
          </a:p>
          <a:p>
            <a:r>
              <a:rPr lang="en-US" sz="3200" dirty="0" smtClean="0"/>
              <a:t>209.201.2905 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54" y="3117004"/>
            <a:ext cx="8094756" cy="2991116"/>
          </a:xfrm>
        </p:spPr>
        <p:txBody>
          <a:bodyPr/>
          <a:lstStyle/>
          <a:p>
            <a:pPr algn="ctr"/>
            <a:r>
              <a:rPr lang="en-US" sz="4000" dirty="0" smtClean="0">
                <a:latin typeface="Chalkboard"/>
                <a:cs typeface="Chalkboard"/>
              </a:rPr>
              <a:t>“Everyone no matter how rich has a need. Everyone no matter how poor has a gift. That is why we build and celebrate community.” </a:t>
            </a:r>
            <a:endParaRPr lang="en-US" sz="4000" dirty="0">
              <a:latin typeface="Chalkboard"/>
              <a:cs typeface="Chalkboard"/>
            </a:endParaRPr>
          </a:p>
        </p:txBody>
      </p:sp>
      <p:pic>
        <p:nvPicPr>
          <p:cNvPr id="5" name="Picture Placeholder 4" descr="LifeLine logo high quality.pn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792"/>
          <a:stretch>
            <a:fillRect/>
          </a:stretch>
        </p:blipFill>
        <p:spPr>
          <a:xfrm rot="21068552">
            <a:off x="579350" y="285357"/>
            <a:ext cx="3923711" cy="2804658"/>
          </a:xfrm>
        </p:spPr>
      </p:pic>
    </p:spTree>
    <p:extLst>
      <p:ext uri="{BB962C8B-B14F-4D97-AF65-F5344CB8AC3E}">
        <p14:creationId xmlns:p14="http://schemas.microsoft.com/office/powerpoint/2010/main" val="227079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27625" y="551041"/>
            <a:ext cx="1967350" cy="5257800"/>
            <a:chOff x="1781300" y="457200"/>
            <a:chExt cx="1967350" cy="5257800"/>
          </a:xfrm>
        </p:grpSpPr>
        <p:sp>
          <p:nvSpPr>
            <p:cNvPr id="3" name="Isosceles Triangle 2"/>
            <p:cNvSpPr/>
            <p:nvPr/>
          </p:nvSpPr>
          <p:spPr>
            <a:xfrm>
              <a:off x="2057400" y="457200"/>
              <a:ext cx="1371600" cy="137160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0100" y="25101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Answer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1300" y="3429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Needs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3650" y="435576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Services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52533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Consumers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2477294" y="21717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463831" y="3161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475706" y="41333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2475706" y="501405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038690" y="76200"/>
            <a:ext cx="2819400" cy="6324600"/>
            <a:chOff x="4953000" y="159114"/>
            <a:chExt cx="2819400" cy="6324600"/>
          </a:xfrm>
        </p:grpSpPr>
        <p:sp>
          <p:nvSpPr>
            <p:cNvPr id="13" name="Oval 12"/>
            <p:cNvSpPr/>
            <p:nvPr/>
          </p:nvSpPr>
          <p:spPr>
            <a:xfrm>
              <a:off x="4953000" y="159114"/>
              <a:ext cx="2819400" cy="6324600"/>
            </a:xfrm>
            <a:prstGeom prst="ellipse">
              <a:avLst/>
            </a:prstGeom>
            <a:solidFill>
              <a:schemeClr val="bg2">
                <a:lumMod val="90000"/>
                <a:alpha val="5000"/>
              </a:schemeClr>
            </a:solidFill>
            <a:ln>
              <a:solidFill>
                <a:schemeClr val="accent3">
                  <a:alpha val="34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457200"/>
              <a:ext cx="1371600" cy="1371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5825" y="2514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Question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3950" y="343592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Wants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7970" y="4348350"/>
              <a:ext cx="2480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Mobilize Assets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16880" y="540258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Citizens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133306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133306" y="3161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6134894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134894" y="5218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81127" y="76200"/>
            <a:ext cx="3266813" cy="5480764"/>
            <a:chOff x="2581127" y="76200"/>
            <a:chExt cx="3266813" cy="5480764"/>
          </a:xfrm>
        </p:grpSpPr>
        <p:sp>
          <p:nvSpPr>
            <p:cNvPr id="2" name="TextBox 1"/>
            <p:cNvSpPr txBox="1"/>
            <p:nvPr/>
          </p:nvSpPr>
          <p:spPr>
            <a:xfrm>
              <a:off x="2581127" y="76200"/>
              <a:ext cx="326681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/>
                <a:t>Asset Based </a:t>
              </a:r>
              <a:r>
                <a:rPr lang="en-US" sz="4400" dirty="0" smtClean="0"/>
                <a:t>Community</a:t>
              </a:r>
              <a:r>
                <a:rPr lang="en-US" sz="5400" dirty="0" smtClean="0"/>
                <a:t> </a:t>
              </a:r>
              <a:r>
                <a:rPr lang="en-US" sz="4000" dirty="0" smtClean="0"/>
                <a:t>Development</a:t>
              </a:r>
              <a:r>
                <a:rPr lang="en-US" sz="5400" dirty="0" smtClean="0"/>
                <a:t> </a:t>
              </a:r>
              <a:endParaRPr lang="en-US" sz="5400" dirty="0"/>
            </a:p>
          </p:txBody>
        </p:sp>
        <p:pic>
          <p:nvPicPr>
            <p:cNvPr id="17" name="Picture 16" descr="MD00208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0991" y="3740135"/>
              <a:ext cx="3024748" cy="181682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84959" y="1225416"/>
            <a:ext cx="248603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2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5105400" cy="1905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Poverty Alleviation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239000" cy="2895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“…is the ministry of reconciliation: moving people closer to glorifying God by living in right relationships with God, with self, with others, and with the rest of creation.”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When Helping </a:t>
            </a:r>
            <a:r>
              <a:rPr lang="en-US" sz="2400" i="1" dirty="0">
                <a:solidFill>
                  <a:schemeClr val="tx1"/>
                </a:solidFill>
              </a:rPr>
              <a:t>H</a:t>
            </a:r>
            <a:r>
              <a:rPr lang="en-US" sz="2400" i="1" dirty="0" smtClean="0">
                <a:solidFill>
                  <a:schemeClr val="tx1"/>
                </a:solidFill>
              </a:rPr>
              <a:t>urts  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658269"/>
            <a:ext cx="8720645" cy="5010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did not come in with a program!</a:t>
            </a:r>
          </a:p>
          <a:p>
            <a:r>
              <a:rPr lang="en-US" sz="3200" dirty="0" smtClean="0"/>
              <a:t>Engaged WITH neighbors</a:t>
            </a:r>
          </a:p>
          <a:p>
            <a:r>
              <a:rPr lang="en-US" sz="3200" dirty="0" smtClean="0"/>
              <a:t>Observed </a:t>
            </a:r>
            <a:r>
              <a:rPr lang="en-US" sz="3200" dirty="0" smtClean="0"/>
              <a:t>Merced City </a:t>
            </a:r>
            <a:r>
              <a:rPr lang="en-US" sz="3200" dirty="0" smtClean="0"/>
              <a:t>School District Summer Lunch </a:t>
            </a:r>
            <a:r>
              <a:rPr lang="en-US" sz="3200" dirty="0" smtClean="0"/>
              <a:t>Program </a:t>
            </a:r>
            <a:endParaRPr lang="en-US" sz="3200" dirty="0" smtClean="0"/>
          </a:p>
          <a:p>
            <a:r>
              <a:rPr lang="en-US" sz="3200" dirty="0"/>
              <a:t>S</a:t>
            </a:r>
            <a:r>
              <a:rPr lang="en-US" sz="3200" dirty="0" smtClean="0"/>
              <a:t>poke with neighbors to find out what they wanted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artnered with</a:t>
            </a:r>
            <a:r>
              <a:rPr lang="en-US" sz="3200" dirty="0"/>
              <a:t> </a:t>
            </a:r>
            <a:r>
              <a:rPr lang="en-US" sz="3200" dirty="0" smtClean="0"/>
              <a:t>the apartment manager to engage the kids in activities after lunch </a:t>
            </a:r>
          </a:p>
        </p:txBody>
      </p:sp>
    </p:spTree>
    <p:extLst>
      <p:ext uri="{BB962C8B-B14F-4D97-AF65-F5344CB8AC3E}">
        <p14:creationId xmlns:p14="http://schemas.microsoft.com/office/powerpoint/2010/main" val="272906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5715" y="2084389"/>
            <a:ext cx="3632976" cy="3935412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Getting to know the neighbors 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Inside and outside activities that did not cost anything to the families 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Placeholder 6" descr="IMG_162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 rot="442083">
            <a:off x="4206352" y="3522914"/>
            <a:ext cx="4141140" cy="2881378"/>
          </a:xfrm>
        </p:spPr>
      </p:pic>
      <p:pic>
        <p:nvPicPr>
          <p:cNvPr id="6" name="Picture Placeholder 5" descr="IMG_1626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1" b="-2519"/>
          <a:stretch/>
        </p:blipFill>
        <p:spPr>
          <a:xfrm rot="5843527">
            <a:off x="4671186" y="355804"/>
            <a:ext cx="3300294" cy="2615507"/>
          </a:xfrm>
        </p:spPr>
      </p:pic>
    </p:spTree>
    <p:extLst>
      <p:ext uri="{BB962C8B-B14F-4D97-AF65-F5344CB8AC3E}">
        <p14:creationId xmlns:p14="http://schemas.microsoft.com/office/powerpoint/2010/main" val="99717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700657"/>
          </a:xfrm>
        </p:spPr>
        <p:txBody>
          <a:bodyPr/>
          <a:lstStyle/>
          <a:p>
            <a:r>
              <a:rPr lang="en-US" dirty="0" smtClean="0"/>
              <a:t>Working WITH the 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3355" y="2081657"/>
            <a:ext cx="3563226" cy="393814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Have community members take ownership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Let them be     part of the solution</a:t>
            </a:r>
            <a:endParaRPr lang="en-US" sz="2800" dirty="0"/>
          </a:p>
        </p:txBody>
      </p:sp>
      <p:pic>
        <p:nvPicPr>
          <p:cNvPr id="7" name="Picture Placeholder 6" descr="IMG_164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 rot="307655">
            <a:off x="3787083" y="695088"/>
            <a:ext cx="5299151" cy="3687114"/>
          </a:xfrm>
        </p:spPr>
      </p:pic>
    </p:spTree>
    <p:extLst>
      <p:ext uri="{BB962C8B-B14F-4D97-AF65-F5344CB8AC3E}">
        <p14:creationId xmlns:p14="http://schemas.microsoft.com/office/powerpoint/2010/main" val="329897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Organizer </a:t>
            </a:r>
            <a:endParaRPr lang="en-US" dirty="0"/>
          </a:p>
        </p:txBody>
      </p:sp>
      <p:pic>
        <p:nvPicPr>
          <p:cNvPr id="7" name="Picture Placeholder 6" descr="image (2).jpe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 rot="21257929">
            <a:off x="750649" y="3111435"/>
            <a:ext cx="4416242" cy="3072792"/>
          </a:xfrm>
        </p:spPr>
      </p:pic>
      <p:pic>
        <p:nvPicPr>
          <p:cNvPr id="6" name="Picture Placeholder 5" descr="image (1).jpe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>
          <a:xfrm rot="5852379">
            <a:off x="4692604" y="1043881"/>
            <a:ext cx="4888985" cy="3401724"/>
          </a:xfrm>
        </p:spPr>
      </p:pic>
    </p:spTree>
    <p:extLst>
      <p:ext uri="{BB962C8B-B14F-4D97-AF65-F5344CB8AC3E}">
        <p14:creationId xmlns:p14="http://schemas.microsoft.com/office/powerpoint/2010/main" val="188327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  <a:endParaRPr lang="en-US" dirty="0"/>
          </a:p>
        </p:txBody>
      </p:sp>
      <p:pic>
        <p:nvPicPr>
          <p:cNvPr id="4" name="Content Placeholder 3" descr="3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7" b="29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872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289</TotalTime>
  <Words>263</Words>
  <Application>Microsoft Macintosh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Lifting up our communities – “Empowering Impoverished Neighborhoods to Thrive”</vt:lpstr>
      <vt:lpstr>“Everyone no matter how rich has a need. Everyone no matter how poor has a gift. That is why we build and celebrate community.” </vt:lpstr>
      <vt:lpstr>PowerPoint Presentation</vt:lpstr>
      <vt:lpstr>Poverty Alleviation…</vt:lpstr>
      <vt:lpstr>The Beginning</vt:lpstr>
      <vt:lpstr>1st year </vt:lpstr>
      <vt:lpstr>Working WITH the Community</vt:lpstr>
      <vt:lpstr>Community Organizer </vt:lpstr>
      <vt:lpstr>2nd year</vt:lpstr>
      <vt:lpstr>Lunch Coordinators </vt:lpstr>
      <vt:lpstr>Discovering what people care about </vt:lpstr>
      <vt:lpstr>3rd year </vt:lpstr>
      <vt:lpstr>Possibilities are endless! What will ONE life changed be worth?  </vt:lpstr>
      <vt:lpstr>Learn more!</vt:lpstr>
    </vt:vector>
  </TitlesOfParts>
  <Company>LifeLine 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Lifting up our communities</dc:title>
  <dc:creator>Monika Grasley</dc:creator>
  <cp:lastModifiedBy>Monika Grasley</cp:lastModifiedBy>
  <cp:revision>19</cp:revision>
  <dcterms:created xsi:type="dcterms:W3CDTF">2013-05-06T20:18:24Z</dcterms:created>
  <dcterms:modified xsi:type="dcterms:W3CDTF">2013-05-07T02:40:34Z</dcterms:modified>
</cp:coreProperties>
</file>